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21"/>
  </p:notesMasterIdLst>
  <p:sldIdLst>
    <p:sldId id="256" r:id="rId2"/>
    <p:sldId id="257" r:id="rId3"/>
    <p:sldId id="258" r:id="rId4"/>
    <p:sldId id="262" r:id="rId5"/>
    <p:sldId id="265" r:id="rId6"/>
    <p:sldId id="261" r:id="rId7"/>
    <p:sldId id="264" r:id="rId8"/>
    <p:sldId id="269" r:id="rId9"/>
    <p:sldId id="273" r:id="rId10"/>
    <p:sldId id="266" r:id="rId11"/>
    <p:sldId id="267" r:id="rId12"/>
    <p:sldId id="270" r:id="rId13"/>
    <p:sldId id="268" r:id="rId14"/>
    <p:sldId id="272" r:id="rId15"/>
    <p:sldId id="271" r:id="rId16"/>
    <p:sldId id="277" r:id="rId17"/>
    <p:sldId id="274" r:id="rId18"/>
    <p:sldId id="275" r:id="rId19"/>
    <p:sldId id="259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1762"/>
    <a:srgbClr val="53094A"/>
    <a:srgbClr val="FFFFE7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96" y="11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33:09.42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0,'2'29,"1"0,2-1,0 0,17 47,-7-22,38 131,44 178,-49-56,10 44,-34-257,34 162,87 393,-37-193,-75-285,20 88,35 54,-16-67,43 141,6 21,151 538,-251-875,-4 1,-2 0,8 106,-19-127,2 0,2-1,21 66,-21-79,-1 0,4 65,-7-56,10 54,5-17,107 418,64 137,-129-370,-51-201,4 0,2-1,3-1,35 78,-3-40,6 11,43 123,-89-204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36:25.53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51,'0'-4,"4"-6,5-1,6 2,4 2,4 2,1 2,1 2,5 0,-4 1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53:00.74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31,'9'-9,"6"-2,1 1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1:00:45.014"/>
    </inkml:context>
    <inkml:brush xml:id="br0">
      <inkml:brushProperty name="width" value="0.2" units="cm"/>
      <inkml:brushProperty name="height" value="1.2" units="cm"/>
      <inkml:brushProperty name="color" value="#A98A73"/>
      <inkml:brushProperty name="ignorePressure" value="1"/>
      <inkml:brushProperty name="inkEffects" value="pencil"/>
    </inkml:brush>
  </inkml:definitions>
  <inkml:trace contextRef="#ctx0" brushRef="#br0">1 1,'0'4,"4"5,10 11,7 4,-1 4,-3 0,3 0,3 0,-2-2,-6 0,4-1,-2 0,-3-5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1:01:36.163"/>
    </inkml:context>
    <inkml:brush xml:id="br0">
      <inkml:brushProperty name="width" value="0.2" units="cm"/>
      <inkml:brushProperty name="height" value="1.2" units="cm"/>
      <inkml:brushProperty name="color" value="#A98A73"/>
      <inkml:brushProperty name="ignorePressure" value="1"/>
      <inkml:brushProperty name="inkEffects" value="pencil"/>
    </inkml:brush>
  </inkml:definitions>
  <inkml:trace contextRef="#ctx0" brushRef="#br0">0 0,'13'0,"16"8,11 8,4-1,-2 8,-3-2,-6 1,-7 0,-4 0,-2-3,-4 0,-1-5,-2 1,0-3,2 5,-2 4,2-2,2 0,-2 6,1-3,-2 5,-4 0,1-3,-2-2,-2 0,2-1,3 6,0 1,-2 1,-3 3,-3 1,2 3,1-1,2-2,5 7,-1 3,-2 0,-3 0,2-3,-2-4,2 5,0-2,-2 2,6 2,4 7,0 2,-4-4,-4 0,1-10,-2-6,-2-5,-2-3,-3-1,-1 4,4 5,4 6,5 9,1 4,5 19,0 10,0 8,-2 5,-6 0,-3 1,-5-9,-1-8,-3-11,0-7,3-6,1 1,1-1,3-1,0 8,-1 5,-2 9,-2 0,-1 0,-1 3,-1 2,0 0,-1 3,1-5,0-2,0-6,-1-6,1-6,0-8,0-4,0-6,0-1,0-3,0-3,0 5,0 5,0 8,0 7,0 3,0-5,0-3,0-3,0-5,0-6,0-5,0-4,0-3,0-2,0 0,0-1,0 0,0 1,5 4,0 1,4-3,1 1,2-3,0-3,1 1,4 0,6 4,4 3,1-1,-4 1,-2-6,0-6,0-3,4-3,11 5,3 4,7-2,-1-3,2-5,-1-4,-3-3,-6-1,-4-2,0-1,2 0,0 0,1 1,4-1,-2 1,-3 0,-4 0,-3 0,-2 0,-1 0,2 0,2 0,3 0,0 0,-1 0,3 0,3 0,-1 0,6 4,8 1,4 5,5-1,5 4,-1 2,2 0,1 1,3-2,-3 0,-1 3,2 2,-7-2,-1-4,-3-4,-3-4,3-2,-5-2,-3-2,-6 1,-1-1,0 0,-3 0,0 1,2 0,7 0,11 0,8 4,22 5,21 2,12-1,15-3,9-2,4 2,-6 4,-8 0,-9 3,-11 7,-3-1,-10-2,-4-6,-12 0,-7-2,-10 1,4-1,3 6,12 1,8-3,4-4,-2-4,-6 2,-7 3,-9 0,-5 3,-7-2,-6-3,4 1,3 0,7 1,8 4,3-1,3-3,-8-3,-6-3,-3-3,-4-1,-2-1,1 0,6-1,8 0,3 1,-5-1,2 1,4 0,4 0,-4 0,-8-4,-4-6,-2-1,4 2,2-3,0-2,-3 0,6-1,11 2,15-1,19-2,13-3,-7 2,-15-5,-17-2,-21-1,-16-1,-9 0,-9 0,-8 4,-5-1,-4 2,-2 1,0 4,-1 4,1 1,-4-3,-1 2,-3-2,4 2,-2-2,1 2,-2-1,-1-2,2-4,2-1,2-3,-2-1,-1 3,-3-2,8-11,0-3,1 1,0 2,0 6,-4 5,-1 2,0-1,2 5,0 0,-2 0,3-3,2 0,1-7,5-2,2-5,3-4,4-5,0 1,-3 4,-3 4,-4 4,-6 2,-3 2,-5 2,-1 0,-2 1,4-5,0-2,2-3,1-1,2-3,1-3,2-7,4-1,-2 5,-1-3,7-7,2-2,0-4,-1 3,-4 4,-5 6,-7-2,-3 8,1-2,2 1,-2 1,-4 2,1-1,7-2,-1 2,6 0,2-7,2 1,-1-5,-4-2,-6 0,-7 0,-4 5,-3 2,1 4,5 6,0-1,0 3,-3-2,-2 1,3 2,-1 3,0 1,3 2,3-3,0-1,-2 1,-2 1,-4-3,-1-1,-2-3,-1 1,0-3,-1-3,1-3,-1-3,1-5,0-3,0 3,0 7,0 3,0 3,0 0,0 3,0 3,0-1,0 0,0-2,0-3,0-5,0-1,0 1,0 4,0 5,0-1,0 2,0 3,0 1,0 3,0 0,0 1,0 1,0 0,0 0,0 0,0 0,0-4,0-6,0-6,0-3,0 0,0 0,0-1,0-1,0 2,4 0,1 4,1 0,-2 3,3-2,0 2,-1 4,-1-3,-2 2,-1-2,-2 0,1-1,-2 0,5-1,1 5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1:01:49.268"/>
    </inkml:context>
    <inkml:brush xml:id="br0">
      <inkml:brushProperty name="width" value="0.2" units="cm"/>
      <inkml:brushProperty name="height" value="1.2" units="cm"/>
      <inkml:brushProperty name="color" value="#A98A73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1:03:31.091"/>
    </inkml:context>
    <inkml:brush xml:id="br0">
      <inkml:brushProperty name="width" value="0.2" units="cm"/>
      <inkml:brushProperty name="height" value="1.2" units="cm"/>
      <inkml:brushProperty name="color" value="#A98A73"/>
      <inkml:brushProperty name="ignorePressure" value="1"/>
      <inkml:brushProperty name="inkEffects" value="pencil"/>
    </inkml:brush>
  </inkml:definitions>
  <inkml:trace contextRef="#ctx0" brushRef="#br0">1 1,'4'0,"6"0,3 4,7 6,-3 3,5 7,4 6,-5 3,4 4,-3 2,-5-2,-5-2,-1-6,-3-5,-2 1,-2-1,-2 0,-1 2,7 5,7 2,0-1,-2 0,-3 3,1 0,-3 0,-1 2,1-5,1 2,1 3,0 4,-3 0,-1-1,2-4,-1-3,-1-3,3 3,2 1,2-2,-3 0,1-6,-1 3,-3-1,-2 6,-2 0,3-1,0 1,-1-3,-1 3,2 0,6-1,-2 0,0-3,-3 4,6 4,0 1,-1 3,-4-2,2-3,-1-2,-3-3,-2-3,-1 5,2-1,5-4,1-4,2-4,-1 0,-2-2,-3 8,-3 2,-2 2,3 0,5-4,-1-3,0 4,-3 2,-1 0,-3 0,4 1,-1-2,0 0,-1-1,-2 0,-1 0,0 0,-1-1,0 2,0-2,0 1,-1 4,1 2,0-2,0 1,0-3,0 0,0-1,0-1,0 5,0-1,0 2,0-3,0 1,0-3,0 0,0-1,0 0,0 4,0 0,0 2,4-3,6 1,0-3,0 0,-3 3,-2 2,-3-1,-1-2,0 1,-2-3,1 0,0-2,-1 2,1-2,0 6,0-1,0 2,0-3,0 1,-4 1,-1 5,0 9,-4 14,1 9,1 4,2 1,1-5,2-9,2-11,0-9,0-7,0-3,0-4,1 0,-1-2,0 6,0 0,0 2,0-2,0 0,4 3,2 0,3 0,1-3,-2 1,-2-3,-2 0,-3-1,5 0,0-1,-1 1,-1 0,-2 0,4-1,0 1,4 0,3 0,0 0,2 0,2 4,-1 2,0-6,-3-1,6-1,-1 0,-1-5,-1 0,-4 1,-1 1,2-2,4-4,3-5,1-4,2-2,0 3,2 0,-1 8,1 2,3-3,2-2,-1-4,-1-2,0-2,-3-1,0-2,-1 1,0-1,0 1,0-1,3 1,-1 4,-3 1,0 0,-1 0,2-2,2 6,4 3,-2-1,0-3,-5 2,-2-2,6 0,12-3,11 2,6 0,1-1,3 2,0-1,-3 4,-3-1,-6-2,-7 2,-7-2,-5 0,-3-3,-3-2,1-2,-2 0,1-1,0-1,8 1,3-1,0 1,-1 0,0 0,0 0,-1 4,0 1,4 5,10 0,-2 1,1 1,-3-2,0-4,-4-2,-4-2,-4 6,-3 3,-1-1,-2-2,0-2,-2-3,2-1,-1-2,1 0,0 0,3-1,2 5,5 1,-1-1,-1 0,-2-1,-2-1,-2-1,-1-1,0 0,-2 0,5 0,1 0,-1 0,0-1,-1 1,3 0,4 0,0 0,5 0,-4 0,7 0,0 0,0 0,-2 0,0 0,-3 0,0 0,-1 0,1 9,-2 2,1 0,3 0,-1 1,-3-3,8 1,14 0,10 0,4 0,4-2,-4 2,-9-1,-4 5,-6 2,-10-2,-7-4,3-4,4-2,-3-3,1 0,6-2,11 1,5-1,3 0,-5 1,-9 0,-4-1,-7 1,-5 0,-2 0,-2 0,-1 0,-3 0,6 0,12 0,11 0,16 0,17 0,12 0,4 0,0 0,-5 0,-15 0,-10 0,-11 0,-11 0,-10 0,-9 0,-2 5,1 4,1 2,-3-2,-3-1,-5 0,-2 0,1 3,4-1,8-2,2-3,4-2,-1-1,1-2,-3 0,-3 4,-2 1,8 0,10-1,0-1,5-2,8 0,11 0,4-1,-7-1,-11 1,-7 0,-10 0,0 0,2 0,-3 0,-1 0,-3 0,1-5,-4 0,6 0,-1 1,-2 1,-5 1,-3 1,-3 0,2 1,1 1,3-1,3 0,1 0,5 0,2 0,-5 0,-4 0,-8-3,-5-2,-1 0,2-4,4-3,-1-1,0 4,0-3,-9 6,-11 7,-11 5,-5 4,-4 0,-4 4,-3 3,-3-3,0 3,-1 1,1-3,7-2,15-5,13-7,12-9,6-2,2-3,0-5,-1-2,-1-2,-3 2,-4 2,1-2,1 3,1 1,0-1,-1-3,-3 0,-3-2,-2-1,-1 3,0 1,3 0,-2-2,-1 1,-1-3,1 5,1-1,10 0,5-5,2 1,3 2,3-1,-4 0,-6 2,-6 2,-3 4,-1 0,-1 2,-1-1,3-5,2-6,-2-1,-1-5,1-2,1 2,1 4,1 4,-4 1,-5 0,0-1,-4 0,2 4,2-5,4 0,1 2,-1-3,3 3,-1-3,1-3,-5-3,0-2,2 1,-4 2,1 1,2 2,1 5,-1 2,0 0,1 0,2-1,1-3,2-7,0-1,-3 3,-5 1,-2 5,-2 2,1 1,3 3,-3 1,-2-1,2 1,6-9,-1-3,-2-2,1 0,0 5,-1 2,1 2,0-5,-1-6,-3-2,0 1,-3 2,2-3,4 1,-1 2,4-4,5 2,-4 1,6-10,0 2,-2 4,-6-5,-2-3,5-4,3 3,2-3,0 2,1 5,-1 1,-4-1,-6 1,-2 1,-2 2,1 8,-2-1,-4 1,-1 1,2-2,0-6,-1 1,-2-3,-2 1,8-3,1 3,0-1,-3 2,-2-3,-3 3,-1 3,-1 2,3 7,1 3,0-3,-3-7,1-1,-1 1,-2 0,1 2,-1 1,-1 2,5-4,6 4,0 2,0 0,-3 0,-3 1,-2-1,0-4,-2-2,0 0,0 2,-1-1,5 3,1-1,0 3,-1-2,-5 2,-3-2,0 2,-4 3,1-3,0 0,1-7,3 0,0-4,2-1,1 2,0 4,1 0,-1 3,0-3,-3-4,-3-1,1 0,1 0,1-4,1 1,1 2,1 4,0 3,0-3,0 1,0-3,0-1,1-5,-1-1,0 3,0 2,0 4,0 3,0 3,0 0,0 2,0-1,0 2,0-2,0 1,0-5,0-1,0-4,0-5,0 1,0 2,0 3,0-2,0 2,0 1,0 4,0 4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1:03:44.922"/>
    </inkml:context>
    <inkml:brush xml:id="br0">
      <inkml:brushProperty name="width" value="0.2" units="cm"/>
      <inkml:brushProperty name="height" value="1.2" units="cm"/>
      <inkml:brushProperty name="color" value="#A98A73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1:03:42.219"/>
    </inkml:context>
    <inkml:brush xml:id="br0">
      <inkml:brushProperty name="width" value="0.2" units="cm"/>
      <inkml:brushProperty name="height" value="1.2" units="cm"/>
      <inkml:brushProperty name="color" value="#A98A73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1:03:43.764"/>
    </inkml:context>
    <inkml:brush xml:id="br0">
      <inkml:brushProperty name="width" value="0.2" units="cm"/>
      <inkml:brushProperty name="height" value="1.2" units="cm"/>
      <inkml:brushProperty name="color" value="#A98A73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1:03:44.249"/>
    </inkml:context>
    <inkml:brush xml:id="br0">
      <inkml:brushProperty name="width" value="0.2" units="cm"/>
      <inkml:brushProperty name="height" value="1.2" units="cm"/>
      <inkml:brushProperty name="color" value="#A98A73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1:03:52.076"/>
    </inkml:context>
    <inkml:brush xml:id="br0">
      <inkml:brushProperty name="width" value="0.2" units="cm"/>
      <inkml:brushProperty name="height" value="1.2" units="cm"/>
      <inkml:brushProperty name="color" value="#A98A73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36:29.53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1 157,'4'-4,"1"-6,1-5,2-4,5-3,0-2,6-1,3 4,-1 5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1:03:52.591"/>
    </inkml:context>
    <inkml:brush xml:id="br0">
      <inkml:brushProperty name="width" value="0.2" units="cm"/>
      <inkml:brushProperty name="height" value="1.2" units="cm"/>
      <inkml:brushProperty name="color" value="#A98A73"/>
      <inkml:brushProperty name="ignorePressure" value="1"/>
      <inkml:brushProperty name="inkEffects" value="pencil"/>
    </inkml:brush>
  </inkml:definitions>
  <inkml:trace contextRef="#ctx0" brushRef="#br0">1 55,'0'-9,"0"-6,4-1,1 2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1:03:53.383"/>
    </inkml:context>
    <inkml:brush xml:id="br0">
      <inkml:brushProperty name="width" value="0.2" units="cm"/>
      <inkml:brushProperty name="height" value="1.2" units="cm"/>
      <inkml:brushProperty name="color" value="#A98A73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1:04:19.292"/>
    </inkml:context>
    <inkml:brush xml:id="br0">
      <inkml:brushProperty name="width" value="0.2" units="cm"/>
      <inkml:brushProperty name="height" value="1.2" units="cm"/>
      <inkml:brushProperty name="color" value="#A98A73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1:04:27.385"/>
    </inkml:context>
    <inkml:brush xml:id="br0">
      <inkml:brushProperty name="width" value="0.2" units="cm"/>
      <inkml:brushProperty name="height" value="1.2" units="cm"/>
      <inkml:brushProperty name="color" value="#A98A73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1:04:35.231"/>
    </inkml:context>
    <inkml:brush xml:id="br0">
      <inkml:brushProperty name="width" value="0.2" units="cm"/>
      <inkml:brushProperty name="height" value="1.2" units="cm"/>
      <inkml:brushProperty name="color" value="#A98A73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1:04:49.477"/>
    </inkml:context>
    <inkml:brush xml:id="br0">
      <inkml:brushProperty name="width" value="0.2" units="cm"/>
      <inkml:brushProperty name="height" value="1.2" units="cm"/>
      <inkml:brushProperty name="color" value="#A98A73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1:04:51.665"/>
    </inkml:context>
    <inkml:brush xml:id="br0">
      <inkml:brushProperty name="width" value="0.2" units="cm"/>
      <inkml:brushProperty name="height" value="1.2" units="cm"/>
      <inkml:brushProperty name="color" value="#A98A73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1:04:52.567"/>
    </inkml:context>
    <inkml:brush xml:id="br0">
      <inkml:brushProperty name="width" value="0.2" units="cm"/>
      <inkml:brushProperty name="height" value="1.2" units="cm"/>
      <inkml:brushProperty name="color" value="#A98A73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1:04:53.556"/>
    </inkml:context>
    <inkml:brush xml:id="br0">
      <inkml:brushProperty name="width" value="0.2" units="cm"/>
      <inkml:brushProperty name="height" value="1.2" units="cm"/>
      <inkml:brushProperty name="color" value="#A98A73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1:04:53.931"/>
    </inkml:context>
    <inkml:brush xml:id="br0">
      <inkml:brushProperty name="width" value="0.2" units="cm"/>
      <inkml:brushProperty name="height" value="1.2" units="cm"/>
      <inkml:brushProperty name="color" value="#A98A73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37:27.01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0 317,'3'-4,"0"0,0 0,-1 0,1 0,-1-1,0 1,0-1,-1 0,2-7,-1 6,-1 0,1 0,0 1,0-1,1 1,6-10,14-13,2 2,43-35,-13 11,-27 16,-16 17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1:04:54.385"/>
    </inkml:context>
    <inkml:brush xml:id="br0">
      <inkml:brushProperty name="width" value="0.2" units="cm"/>
      <inkml:brushProperty name="height" value="1.2" units="cm"/>
      <inkml:brushProperty name="color" value="#A98A73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1:05:05.045"/>
    </inkml:context>
    <inkml:brush xml:id="br0">
      <inkml:brushProperty name="width" value="0.2" units="cm"/>
      <inkml:brushProperty name="height" value="1.2" units="cm"/>
      <inkml:brushProperty name="color" value="#A98A73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1:05:25.203"/>
    </inkml:context>
    <inkml:brush xml:id="br0">
      <inkml:brushProperty name="width" value="0.2" units="cm"/>
      <inkml:brushProperty name="height" value="1.2" units="cm"/>
      <inkml:brushProperty name="color" value="#A98A73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1:05:26.477"/>
    </inkml:context>
    <inkml:brush xml:id="br0">
      <inkml:brushProperty name="width" value="0.2" units="cm"/>
      <inkml:brushProperty name="height" value="1.2" units="cm"/>
      <inkml:brushProperty name="color" value="#A98A73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1:05:28.079"/>
    </inkml:context>
    <inkml:brush xml:id="br0">
      <inkml:brushProperty name="width" value="0.2" units="cm"/>
      <inkml:brushProperty name="height" value="1.2" units="cm"/>
      <inkml:brushProperty name="color" value="#A98A73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1:05:31.416"/>
    </inkml:context>
    <inkml:brush xml:id="br0">
      <inkml:brushProperty name="width" value="0.2" units="cm"/>
      <inkml:brushProperty name="height" value="1.2" units="cm"/>
      <inkml:brushProperty name="color" value="#A98A73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1:05:32.088"/>
    </inkml:context>
    <inkml:brush xml:id="br0">
      <inkml:brushProperty name="width" value="0.2" units="cm"/>
      <inkml:brushProperty name="height" value="1.2" units="cm"/>
      <inkml:brushProperty name="color" value="#A98A73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1:05:37.763"/>
    </inkml:context>
    <inkml:brush xml:id="br0">
      <inkml:brushProperty name="width" value="0.2" units="cm"/>
      <inkml:brushProperty name="height" value="1.2" units="cm"/>
      <inkml:brushProperty name="color" value="#A98A73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37:30.48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0 355,'0'-4,"0"-5,0-7,0-3,0-3,0-2,0-1,0-1,0 1,0 0,0-1,0 2,0-1,5-4,0-1,1 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37:35.38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75,'6'-7,"0"0,1 1,0 0,0 0,1 1,0 0,0 0,0 0,0 1,1 1,0-1,-1 1,1 1,1 0,-1 0,0 1,0 0,16 0,1 1,1 1,-1 1,0 1,0 2,35 9,-37-5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37:56.07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20,'5'-9,"0"-2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1:56.68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1 397,'1'-4,"-1"-1,2 0,-1 1,0 0,1-1,0 1,0 0,0 0,1 0,-1 0,1 0,0 0,0 1,1-1,-1 1,6-4,69-50,-59 45,36-21,1 3,1 1,2 4,0 2,2 3,107-22,-158 40,28-6,69-25,-82 22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2:36.13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146 693,'9'-8,"0"0,0 1,1 0,0 0,0 1,0 0,1 1,0 1,0-1,21-4,-29 8,1 0,0 0,-1 0,1-1,0 0,-1 0,0 0,1 0,-1 0,0-1,0 1,-1-1,1 0,0 0,-1 0,0 0,1-1,-1 1,-1 0,1-1,0 1,-1-1,0 0,0 0,0 1,0-1,0-5,1-11,-1 1,-1-1,-1 0,-4-24,2 26,3 11,-1 0,-1 0,0 0,0 0,0 1,0-1,-1 0,0 1,-1 0,0 0,0 0,0 0,0 0,-1 1,-9-8,-2 1,0 0,-1 1,-1 1,-19-8,21 11,1 0,1-1,-1-1,1 0,1-1,-24-21,33 24,-1 0,1 0,0 0,1-1,-1 1,1-1,1 0,-3-12,-6-17,-1 8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2:01.07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0 178,'5'0,"17"0,21-4,21-10,12-7,9 1,-1-1,-11 3,-10 1,-11-1,-10 2,-8 1,-11 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2:03.17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0 429,'16'-1,"-1"-1,1 0,-1-1,0-1,0 0,26-11,85-48,-94 46,63-36,100-49,158-43,-306 128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34:20.80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3 1,'-1'60,"0"-26,1 0,1 1,2-1,1 0,9 34,52 193,-28-114,-31-122,1-1,16 38,-15-44,-1 1,0 0,-2 0,0 1,2 20,-1 3,1-1,3 0,16 46,-14-50,-1 1,-2 0,8 72,-15-97,0-1,1 1,0-1,10 24,-8-22,0 0,-1 1,4 22,3 30,36 126,-18-90,38 129,-48-157,-9-36,23 64,-23-76,-2 0,-1 1,7 55,-11-56,1 0,2 0,1 0,14 34,-15-44,-1 0,0 1,-1-1,-1 1,-1 0,0 34,-2-26,2 0,8 38,42 90,4 33,-33-119,9 67,-7-27,-16-69,6 68,-10-63,12 48,9 24,-9-42,46 134,-48-166,15 75,9 28,-15-70,22 137,-26-109,-14-65,2 51,2 13,3-30,6 37,-17-81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35:29.67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0 497,'8'-2,"-1"-1,0 0,0 0,0 0,0-1,0 0,-1 0,7-6,128-91,-132 94,0 0,0-1,-1 0,0-1,0 0,-1 0,0 0,-1-1,0 0,7-17,-8 13,-1 0,0-1,-1 1,0-1,-2 0,0 0,-1-25,0 32,0 0,0 0,1 0,0 0,0 1,1-1,0 0,0 1,6-11,1 2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35:31.42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1 658,'7'-2,"1"1,0-2,-1 1,1-1,-1 0,0-1,0 0,0 0,0 0,-1-1,7-6,16-9,7-2,-7 6,47-37,-68 47,-1-1,0 0,0-1,0 1,-1-1,0 0,-1-1,0 0,0 1,4-13,38-124,25-60,-49 152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35:32.87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1 286,'8'-4,"3"-6,4 0,-1-4,1-3,3-2,2-3,2-2,5-1,11-4,7-1,4 4,-1 2,-6 6,-10 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35:34.65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1 575,'0'-548,"0"521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35:50.75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52,'4'-4,"5"-6,6-1,4 2,4 1,1 3,1 2,0 2,1 0,-1 2,-4-1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35:52.53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96,'0'-4,"8"-1,20-1,17-2,9-1,4 2,1-7,-7 0,-6 1,-9 4,-9 3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35:53.55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1 351,'0'-4,"0"-18,0-9,0-17,0-12,0-8,0 3,0 12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35:55.46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4 421,'-1'-46,"0"25,0 1,1-1,1 1,1-1,1 1,1 0,1 0,11-32,-10 41,0 1,1 0,0 0,0 1,1 0,0 0,1 1,0 0,0 0,0 1,1 0,1 1,-1 0,1 1,0 0,0 0,0 1,1 1,22-5,-17 5,-1 0,1 0,0 2,-1 0,1 1,0 0,0 2,-1 0,1 0,28 10,-19-1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35:57.33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0 418,'67'-19,"-45"16,-16 3,1 0,-1-1,1 0,0-1,-1 1,0-1,1 0,-1-1,0 0,0 0,0 0,0 0,-1-1,0 0,7-6,49-46,-48 46,0 0,-1-2,0 0,-1 0,0-1,-1 0,0-1,-1 0,11-24,-4-7,11-24,-18 50,-2 2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35:59.39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0 251,'5'-2,"0"-1,0 1,0-1,-1 0,1 0,-1 0,0-1,0 0,0 0,0 0,-1 0,0 0,4-7,5-3,122-132,-131 142,1 1,0-1,0 1,1 0,-1 0,1 1,-1-1,1 1,0 0,0 0,0 1,0 0,0-1,0 2,0-1,1 0,-1 1,0 0,0 1,1-1,-1 1,0 0,0 0,0 0,0 1,8 3,6 3,-1 1,1 1,-2 0,1 1,20 19,27 19,-45-34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34:33.76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707 2305,'-3'-36,"-2"0,-1 0,-2 1,-1 0,-2 0,-15-33,-4-17,-47-99,-11-108,66 218,14 51,1 0,1-1,-5-35,7 31,-1 0,-1 1,-19-47,13 38,-10-45,13 45,-18-48,15 50,-13-57,9 26,-2 1,-43-100,41 115,-16-58,1 4,-2-5,22 48,11 40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36:01.27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0 188,'87'-2,"96"5,-175-2,0 1,-1 0,1 0,0 1,-1 0,11 6,-9-4,-1-1,1-1,-1 1,17 2,-9-3,1 0,-1-2,1 0,-1-1,25-3,-35 2,0 0,1-1,-1 0,0 0,0 0,-1-1,1 1,0-1,-1-1,0 1,0-1,0 0,0 0,0 0,-1-1,0 0,5-6,105-136,-90 118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2:39.59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248 756,'-4'0,"0"-1,0 1,0-1,1-1,-1 1,1 0,-1-1,1 0,-1 0,1 0,0 0,0 0,0-1,0 1,-5-6,-39-51,34 40,-7-8,1-1,2 0,-16-36,26 48,0 0,2-1,0 0,1 0,0 0,2 0,-1-31,2 19,1 3,1 1,3-27,-2 43,0 1,0 0,0 0,1 0,0 0,1 0,0 0,0 1,1 0,5-8,67-71,-55 63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2:41.00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0,'0'0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3:41.96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1469,'69'0,"-8"-2,1 3,92 15,24 2,-95-11,-24-3,-20-2,-1 2,0 2,0 1,38 12,-45-9,0-1,0-2,1-1,0-1,0-2,34-1,120 10,-6 0,402-13,-520-3,-1-3,92-21,-126 23,254-72,-133 33,-11-2,30-8,-79 28,-1-4,153-75,-124 51,-89 43,50-12,-49 16,48-19,-6-11,-1-2,113-88,-11 7,-135 94,39-35,2-2,-3 12,84-42,-82 50,81-59,-131 82,0-1,0 1,1 1,1 2,0 1,62-25,51 0,89-31,-181 46,-32 13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3:43.24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34,'8'0,"15"-4,21-5,7-2,-6 2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3:43.85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3:44.33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0,'0'0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3:44.98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3:45.90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10,'5'-4,"0"-1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3:46.23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34:46.21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0 566,'30'-29,"14"-14,-21 21,0-1,21-28,-36 41,-2 0,1-1,-1 0,-1 0,0 0,-1-1,0 1,-1-1,3-14,25-99,-30 116,-2-1,1 1,-1 0,-1-1,0 1,0 0,-1 0,-7-17,3 6,-2-8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3:46.56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44,'4'0,"10"0,14 0,37-4,31-5,12-7,-12 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3:47.88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0,'0'0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3:48.46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1,'8'0,"16"0,11 4,1 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3:48.79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0,'0'0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3:49.12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1,'0'0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3:49.73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0,'13'0,"36"0,11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3:50.57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398 92,'-4'0,"-14"-4,-12-1,-18-9,-13-1,-8-2,2 1,10 4,14 3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3:51.22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163 84,'-4'0,"-14"-4,-8-10,-4-2,0-3,0 2,5 3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3:53.06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23,'4'0,"6"-4,5-2,12 1,11 1,-3 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3:54.19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1,'13'0,"37"0,39 0,21 0,-9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34:59.20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15,'4'0,"6"-4,4-1,1-1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3:54.77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1,'0'0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4:08.62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96,'4'-8,"10"-7,14-1,16 2,9 4,-2-1,4 2,5 1,-8 3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4:09.26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25,'8'-4,"24"-2,23 1,14 1,9 0,-10 2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4:09.92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1 243,'12'-8,"42"-15,37-9,23-2,13-8,-11 4,-20 7,-24 10,-22 8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4:10.48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0,'5'4,"4"2,14-1,16-1,13-1,10-5,3-3,-5 1,-13-1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4:11.00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1,'8'0,"28"0,45 0,50 0,24 0,-2 0,-23 0,-34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4:11.42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1,'5'0,"21"0,32 0,35 0,18 0,-1 0,-12 0,-21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4:11.89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1,'8'0,"24"0,35 0,52 0,47 0,46 0,24 0,0 0,-18 4,-47 1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4:12.36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25,'16'0,"40"0,34 0,19 0,11 0,7-4,-6-6,-24-1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4:12.83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51,'4'-4,"14"-2,16-3,23-1,31 2,30 2,3 2,-15 2,-26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35:13.95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520 101,'-31'-8,"0"2,-1 1,0 2,0 0,-33 3,18 0,3 1,32 0,0 0,0-1,0 0,0-1,0-1,0 1,0-2,0 0,-16-6,27 9,-1-1,1 1,0-1,0 1,0-1,0 1,0-1,0 0,1 1,-1-1,0 0,0 0,0 0,1 1,-1-1,0 0,1 0,-1 0,1 0,-1 0,1 0,-1 0,1-1,0 1,0 0,-1 0,1-1,1 0,0 1,-1 0,1 0,0-1,0 1,0 0,0 0,0 0,0 0,1 0,-1 0,0 1,0-1,1 0,-1 0,0 1,3-1,6-3,1 1,0 0,0 0,13 0,164 2,-91 3,-93-2,0 0,-1 0,1 1,0 0,0 0,0 0,-1 0,7 3,-9-4,-1 1,1-1,-1 0,1 1,-1-1,1 0,-1 1,1-1,-1 1,0-1,1 1,-1-1,0 1,1-1,-1 1,0-1,0 1,1-1,-1 1,0-1,0 1,0 0,0 0,0 0,0 1,-1-1,1 0,-1 0,1 0,-1 0,1 0,-1 0,0 0,0 0,1 0,-1 0,0 0,0 0,0-1,0 1,-1 0,-19 12,0-1,-1-2,0 0,-1-1,0-1,0-2,-29 5,-17 7,35-8,0 1,0 1,-36 20,70-32,-1 0,1 0,-1 0,1 0,0 0,-1 0,1 0,-1 0,1 0,0 0,-1 1,1-1,-1 0,1 0,0 1,-1-1,1 0,0 0,0 1,-1-1,1 0,0 1,-1-1,1 1,0-1,0 0,0 1,0-1,-1 0,1 1,0-1,0 1,0-1,0 1,0-1,0 0,0 1,0-1,0 1,0-1,0 1,0-1,0 0,1 1,22 5,46-5,-64-1,322-3,-320 3,-1-1,0 0,1 0,-1 0,0-1,0 0,0 0,0-1,0 1,0-1,9-7,3-5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4:13.25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39,'13'0,"16"0,12 0,15 0,11 0,10 0,9 0,3-9,-11-2,-13 1,-19 2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4:13.72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1,'12'0,"30"0,11 0,-3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4:14.09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1,'4'0,"14"0,12 0,22 8,22 11,20 7,3-1,-17-5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4:14.84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96 1,'-4'0,"-10"0,-6 8,-1 7,4 5,5 3,4-1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4:15.58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689 1,'-25'0,"-41"0,-35 0,-12 0,9 0,17 0,21 0,12 4,11 5,13 2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4:16.02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277 1,'-8'0,"-11"16,-19 31,-20 28,-20 18,2-7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4:16.39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1,'0'0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4:16.86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1,'4'0,"18"0,39 0,54 0,41 8,15 7,-14 5,-37 12,-39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4:17.21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49,'4'0,"18"0,51 0,87 0,117 0,115 0,69 0,11 0,-21-21,-87-7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4:17.54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1 256,'4'0,"1"-5,9-4,18-6,32-9,56-16,74-6,95 5,102 9,134 7,-22 7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35:20.50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0,'0'4,"0"6,0 5,0 5,0 2,0 2,0 1,0 0,0 1,4 3,2 2,-1-5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4:17.88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0 514,'8'-13,"74"-16,155-41,150-24,47-14,-43-1,-88 19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5:29.30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0,'51'11,"-5"0,-22-7,0 1,39 13,33 6,-95-24,46 7,0 1,0 2,-1 2,55 23,-58-19,1-1,46 9,-48-15,0 3,61 26,-80-25,-1 2,0 1,-1 1,-1 0,0 1,-2 2,18 22,11 10,41 36,5-3,2-5,5-4,152 90,-176-124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5:32.02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5 100,'0'-1,"0"1,1 0,-1 0,0 0,0-1,1 1,-1 0,0 0,0 0,0-1,1 1,-1 0,0 0,0-1,0 1,0 0,0-1,0 1,0 0,0 0,0-1,1 1,-1 0,0-1,0 1,-1 0,1-1,0 1,0 0,0 0,0-1,0 1,0 0,0-1,0 1,0 0,-1 0,1-1,0 1,0 0,0 0,-1-1,1 1,0 0,0 0,-1 0,1 0,0-1,0 1,-1 0,1 0,0 0,0 0,-1 0,1 0,0 0,-1 0,1 0,0 0,-1 0,1 0,-1 0,24-17,4 5,1 0,1 2,0 1,0 2,1 0,0 2,0 1,50 1,674 2,-312 4,518 76,-857-66,145 18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5:34.04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0,'3'37,"1"-2,2 1,2-1,1 0,21 55,-15-49,-2 1,-2 0,8 52,23 159,-6-54,-29-163,2-1,2 0,26 59,-28-72,3 7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5:35.77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0 374,'109'-4,"0"-4,-1-5,-1-5,122-36,-108 21,192-78,-274 91,0-2,37-28,-40 25,-12 10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5:37.43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1 533,'25'-17,"33"-21,27-22,24-21,-1-5,-12 4,-18 11,-22 14,-21 17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5:38.53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1,'13'0,"20"4,30 26,8 21,9 22,2 11,-11 0,-11 6,-10-8,-11-5,-10-12,-8-8,-6-11,-2-8,-4-6,-2 3,-3-4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5:39.42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1,'26'0,"21"0,58 6,-88-3,0 0,0 1,0 1,-1 1,1 0,27 16,7 11,-2 3,-1 2,82 85,-49-44,-34-36,-15-16,0 2,-2 2,-1 0,-2 2,36 56,-46-55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5:40.76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108 0,'-4'17,"-6"13,-1 7,1 0,-1-1,-4-3,2-3,2-3,-1 3,2-4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5:42.25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2120 0,'1'0,"0"1,0-1,0 0,0 1,0-1,0 1,0-1,0 1,-1 0,1-1,0 1,0 0,0-1,-1 1,1 0,0 0,-1 0,1 0,-1 0,1 0,-1 0,0 0,1 0,-1 0,0 0,1 0,-1 0,0 0,0 0,0 0,0 0,0 0,0 0,-1 2,-4 38,-63 177,48-163,15-41,-1-1,-1 0,0 0,-1-1,0 0,-1-1,0 0,-14 13,-94 75,83-73,-27 24,-2-3,-3-3,-133 68,180-103,-32 13,-72 21,-113 20,-179 52,198-51,175-53,-1-1,0-3,0-2,-87 0,69-4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35:25.12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52 391,'0'-5,"-5"-4,-4-7,-2-3,2-3,1-6,4-3,1-4,1 0,2-3,0 1,1 3,-1 3,0 3,1 5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5:43.17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879 1,'1'0,"-1"1,1-1,-1 1,1-1,-1 1,0 0,1-1,-1 1,1 0,-1-1,0 1,0 0,1 0,-1-1,0 1,0 0,0 0,0-1,0 1,0 0,0 0,0-1,0 1,0 0,0 0,-1-1,0 3,-4 25,-16 23,-2 0,-1-2,-40 59,30-53,-51 76,-19 31,31-34,-5-4,-104 125,165-228,0 0,-2-1,0 0,-1-2,-1-1,-29 20,23-24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5:44.21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0,'4'9,"1"14,5 21,3 11,1 8,-3-2,-2-7,-4-9,-2-12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5:45.52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745 363,'-16'-1,"0"0,1-1,-1-1,1-1,0 0,-1 0,-14-9,-102-54,48 21,-272-149,323 173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5:47.42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636 0,'0'78,"4"219,1-215,26 132,-23-161,-3 1,-2 0,-6 82,0-27,3-61,-7 218,3-210,-4 0,-23 94,-30 47,-9-4,-7-3,-136 238,15-110,181-294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5:50.20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797 1,'0'16,"-2"-1,1 1,-2 0,0-1,-1 0,-1 1,0-2,-1 1,0 0,-2-1,1-1,-14 18,-73 129,68-110,-3-2,-1-1,-63 75,-2-6,69-82,-1 0,-1-2,-39 34,23-31,-89 54,100-71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5:50.75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0,'8'0,"7"0,14 8,5 3,6 0,-4 1,4 4,16 11,7 13,-3 5,-8-2,-8-3,-8-6,-9-7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5:52.24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1,'69'73,"-3"3,68 101,-108-132,-1 1,23 64,-4-10,-7-12,32 115,22 55,-18-66,49 205,-58-176,-54-188,-2 0,0 1,-3 0,0 1,-3-1,-2 56,-1-72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5:52.78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5:53.97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6 0,'0'0,"0"0,-1 0,1 0,0 1,0-1,-1 0,1 0,0 0,0 0,-1 1,1-1,0 0,0 0,-1 0,1 1,0-1,0 0,0 0,0 1,-1-1,1 0,0 0,0 1,0-1,0 0,0 1,0-1,0 0,0 0,0 1,0-1,0 0,0 1,0-1,0 0,0 0,0 1,0-1,0 0,0 1,0-1,1 0,-1 0,0 1,0-1,0 0,8 19,-7-18,55 98,77 105,-121-187,-3 0,-1-1,0 1,-1 1,-1 0,0 0,3 21,8 25,-9-40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5:57.44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1,'49'0,"0"2,0 3,-1 1,1 3,52 16,174 73,-13-4,-139-50,140 72,83 32,-303-135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36:21.08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154 642,'-25'0,"15"1,0 0,0-2,0 1,0-1,0-1,-13-3,21 4,-1 0,0 0,1-1,-1 1,1-1,0 0,-1 1,1-1,0 0,0 0,0-1,1 1,-1 0,0-1,1 1,-1-1,1 1,0-1,0 0,0 0,0 1,1-1,-1 0,1 0,-1 0,1-4,-2-53,9-104,-3 142,0 0,2 1,0-1,2 1,0 0,1 1,1 0,1 1,19-26,-12 7,6-13,-23 49,0 1,1-1,-1 0,0 1,0-1,1 1,-1-1,1 1,-1 0,1-1,0 1,-1 0,1 0,0 0,0 0,0 1,-1-1,1 1,0-1,4 0,-4 1,-1 1,1-1,0 1,0-1,-1 1,1 0,0 0,-1-1,1 1,-1 0,1 0,-1 1,1-1,-1 0,0 0,0 1,1-1,-1 1,0-1,0 1,0-1,-1 1,1 0,0-1,-1 1,1 0,-1 0,1 3,8 60,-8-52,3 6,0 0,2 0,0 0,0-1,15 27,-13-30,-1 1,0-1,-1 1,-1 0,-1 0,0 1,3 33,-7-44,-1 0,0 0,0-1,0 1,-1 0,0 0,0-1,0 1,-1-1,0 0,0 0,0 0,-7 8,2-4,0-1,-1 1,0-2,-1 1,-17 10,4-4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6:00.18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1,'2'9,"0"0,1 0,0 0,0 0,1 0,0-1,1 1,0-1,0 0,7 7,5 11,4 6,-3 0,0 1,-2 0,13 42,-21-52,1 0,21 38,-21-46,-1 1,0 0,-1 0,-1 1,0 0,-2 0,3 18,-4-21,0 0,0 0,1 0,7 14,-6-15,0 1,-1-1,0 1,3 22,3 67,5 114,-14-201,1 1,1-1,0 0,10 29,8 39,-13 8,-8 157,-3-103,3-84,9 231,1-210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6:01.22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6:02.90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2074 1,'0'1176,"-2"-1153,-1-1,-1 0,0 0,-2-1,-1 1,0-1,-19 35,11-23,-19 66,-17 157,50-251,-1 0,0 0,0 0,-1 0,1-1,-1 1,0 0,0-1,-1 0,1 0,-1 0,0 0,0-1,0 1,-1-1,1 0,-1 0,0-1,-9 4,-7 2,-1-2,0 0,-36 4,49-8,-181 20,-295-4,350-17,-312 3,-1-2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8:44.88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1077,'9'0,"6"0,9-5,1-4,0-2,-4-3,-2-3,0-3,-2-2,-5-1,0-2,2 5,2 4,4 6,6 1,2 0,2 3,3 2,0 2,-1 1,3 1,-2 1,3-1,4 0,2 1,-1-1,1 0,-3 0,5 9,-2 6,-3 1,0-2,-2 1,-4 1,-4-1,3 0,-1-2,3-3,0-4,2-2,0-3,-3 0,-2-2,-3-3,-6-7,-7-4,-1-9,5-4,-1-1,-4 0,1 4,-3-1,1 0,2 4,-1 1,1 1,7-1,-2-1,2-1,0 0,0 3,6 6,1 4,5 5,0 2,7 3,9 0,13 1,12 0,1 0,-3 0,-10-1,-8 1,-9-1,-8 4,-6 5,-5 6,-2 0,-2 2,-1 1,1-1,0 4,1-1,0 0,4 0,2 2,3 5,2 2,-2-4,-3 2,-1 1,-3-4,-5-3,-1 0,-1 0,0-3,2 3,2 3,0-4,-4 0,0 1,0-4,2-5,1-3,0-5,2-2,0-1,1-2,-1 0,5-4,5-10,2-10,-2-5,-2-2,-3-8,-6-5,-3 1,-5-5,0 2,-3 5,0 1,3-5,7 1,-1 5,1 4,5 8,1 10,10 7,5 6,1 3,4 3,-1 0,-1 1,1-1,-4 5,-5 0,-5 4,0 4,-1 5,-2 2,3-2,-6-1,-1-2,-7-1,-1-2,-1-4,6 1,-1 3,0 0,0-3,5 1,-3 2,0 0,3-2,1-4,1 1,-1 0,3 2,1 0,-2-2,-1-3,3-1,-5-7,3-18,-1-14,-1-6,-1-4,-1 2,-4 3,-7 6,-2 3,2-1,2 5,3 3,1-3,2 3,1 2,1 0,-1 4,1 1,0 3,4 1,1 1,0 4,-1 2,-2 3,4 2,4 1,9 0,5 1,7-1,6 5,-3 1,-4-1,-2 8,-6 1,-12 2,-2 3,-4 3,2 1,8 5,2 2,-3 0,-2-5,0-3,-2-4,-2-2,-3-4,-2-3,3-4,0-2,4-2,0-1,-2-1,2 1,0-1,-7-4,1-9,0-3,-5-2,-2-2,3-6,3 2,8-4,7 0,0-4,14-5,2-4,-6 1,-6 4,-8 7,-5 9,-10 5,1 0,0-2,0-1,5-2,1 3,-5 0,2 4,1 3,4 0,0 2,3 2,0 3,3 2,-2 0,6 2,4 0,2 1,10 8,12 10,10 16,4 13,9 7,9 7,0-3,3 0,-4-4,-6-9,-11-12,-21-7,-16-4,-7-7,-3-5,0-5,3-7,-1-8,0-7,-5-4,-6-3,-2 2,-6 1,-2-1,-1-1,2 0,2-1,0 3,7-3,-3-1,-1-2,-5 0,-5 5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48:48.95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1652,'4'0,"10"0,7 0,3 0,2-4,2-10,3-6,9-13,2 0,3 1,1-3,9 1,17 2,0-1,-4 4,-9 7,-7 7,-8 3,-3 3,-4 3,4 2,-1 3,1 0,2 2,2-1,1 1,2-1,1 1,-5-1,-4 0,2 0,0 0,-5 0,-4 4,-3 6,-2 1,-3-2,-1 2,4 4,1 3,5-2,-1 1,-1 2,-1-3,-3 1,-1-4,-2 6,0-2,7 2,8-4,0 1,2-3,-7 1,-4-2,-4-4,-2-2,-1-3,3-1,2-2,8 0,6-1,4-3,-1-2,-6 0,0-7,-3-5,-3-1,-4-4,1-2,0-2,3-5,-1 0,-1-3,-2-1,2-1,0 0,-1 0,-2 4,-2 5,-2 7,5 3,4 4,9 4,2 5,9-6,9 0,-4 0,3 4,1 2,0 2,-8 2,-8 0,-9 1,-6 1,-5 3,2 2,12 8,8 6,8 4,-2-3,2-5,9 4,0 2,-6-3,-9-4,-9-5,-8-4,-6-3,-2-2,1-2,6 1,0-1,4 0,-1 0,1 1,4-1,-5-3,-2-1,-1-1,2-2,7-8,0-3,11 0,-1-3,-4-1,-2-5,-1-2,-8 1,-10-5,-6 1,-6-11,-6-11,-4 0,-3-3,-2 4,7 12,7 12,13 12,15 8,4 7,3 3,-3 2,3 0,2 1,-4-1,-10 3,-7 1,-4 0,-3-2,3-1,2-1,8-1,10-1,6 0,3 0,-5 0,3-1,-5 1,3 0,-4 0,-5-4,-5-2,-6-7,1-2,-6-3,2 2,0 4,-1 4,0 3,-1 3,-5-4,2-3,14-2,26 3,31 1,41 2,30 3,13 1,-12 1,-29 0,-31 0,-28 1,-28-5,-22-10,-16-14,-10-20,-6-9,-1-9,3-4,3 5,9-3,3 10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51:08.15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6 915,'-4'0,"2"-4,7-2,14 1,12 1,6 1,4 1,-1 1,6 0,-1 1,-4 1,-5-1,-4 0,-4 0,-2 5,-2 4,0 2,4-2,1 3,4 2,5 4,0-2,-3 1,6 2,0-3,-3 1,-4-3,-3-4,-4-4,-1-2,-1-2,-1-2,0-1,-1 1,1-1,4 0,15-7,7-12,4-2,1-1,4-1,-9-1,-8 4,-3 2,0-5,-2 2,-8 1,-5 3,-6 2,-1 2,-1 0,-2-1,0 1,-2-1,2 2,-3-1,1-2,0-3,0-6,4-3,-2-1,2 0,1-3,3 4,1 3,2 5,1 6,1 6,4 4,10 2,10-6,6-2,5 1,-3 1,2-1,-6 0,-7 2,-8 2,-6 2,0-2,-1-1,2 0,-4-2,-4 0,-5-2,-2-1,-1-6,-2-4,0 1,-2 0,4-1,4 0,3-2,1 4,0 4,1 1,-1 3,0 4,0-2,0 1,0 2,3-3,2 1,4 2,4 5,5 4,-2 1,1 3,1 2,7-2,2 3,-3-1,-2-2,4 7,1 1,1-3,-5-3,-7-3,-5-2,-6-2,1-2,0 0,-2-1,6 0,3 1,-3-1,-1 1,-4 0,-6-4,-4-10,0-7,-5-3,1-3,5-4,-1-1,-4 4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51:12.68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2192 200,'-4'0,"-2"-4,-3-1,-5-1,-8-2,-9-1,-7 2,-6 1,-3 3,-7-3,-2 0,1 0,4 2,8 2,6 0,6 1,0 1,0 0,2 1,2-1,1 0,-3 4,3 6,2 1,-3 3,2 3,2-1,1-4,0-3,-1 0,4 4,0 2,-4 9,-2 3,-2 1,0-3,1-3,0-4,4-10,3-10,4-10,4-10,1-1,1-2,3-4,-3 2,2 2,-4 1,1 1,-2 3,-8 2,-12 4,-5-1,-5 4,-12-10,0-1,-4 3,3 1,0 3,4 5,3 3,5 3,6 3,1 1,2 4,3 7,-1 9,-8 9,-10 9,0 2,-1-3,10-6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51:18.34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51:24.79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2T00:51:25.62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FAAF7B-0CA1-475F-B69F-EF786CABC348}" type="datetimeFigureOut">
              <a:rPr lang="en-AU" smtClean="0"/>
              <a:t>22/10/2023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45D78-F35F-44B3-939F-38ECCCDAB49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43457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6EEBF-2326-41C3-BC5C-146CCF386CFA}" type="datetimeFigureOut">
              <a:rPr lang="en-AU" smtClean="0"/>
              <a:t>22/10/2023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7B053-096B-4192-9299-C805E31D62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0608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6EEBF-2326-41C3-BC5C-146CCF386CFA}" type="datetimeFigureOut">
              <a:rPr lang="en-AU" smtClean="0"/>
              <a:t>22/10/2023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7B053-096B-4192-9299-C805E31D62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56825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6EEBF-2326-41C3-BC5C-146CCF386CFA}" type="datetimeFigureOut">
              <a:rPr lang="en-AU" smtClean="0"/>
              <a:t>22/10/2023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7B053-096B-4192-9299-C805E31D6288}" type="slidenum">
              <a:rPr lang="en-AU" smtClean="0"/>
              <a:t>‹#›</a:t>
            </a:fld>
            <a:endParaRPr lang="en-A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720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6EEBF-2326-41C3-BC5C-146CCF386CFA}" type="datetimeFigureOut">
              <a:rPr lang="en-AU" smtClean="0"/>
              <a:t>22/10/2023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7B053-096B-4192-9299-C805E31D62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13176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6EEBF-2326-41C3-BC5C-146CCF386CFA}" type="datetimeFigureOut">
              <a:rPr lang="en-AU" smtClean="0"/>
              <a:t>22/10/2023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7B053-096B-4192-9299-C805E31D6288}" type="slidenum">
              <a:rPr lang="en-AU" smtClean="0"/>
              <a:t>‹#›</a:t>
            </a:fld>
            <a:endParaRPr lang="en-A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99911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6EEBF-2326-41C3-BC5C-146CCF386CFA}" type="datetimeFigureOut">
              <a:rPr lang="en-AU" smtClean="0"/>
              <a:t>22/10/2023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7B053-096B-4192-9299-C805E31D62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3562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6EEBF-2326-41C3-BC5C-146CCF386CFA}" type="datetimeFigureOut">
              <a:rPr lang="en-AU" smtClean="0"/>
              <a:t>22/10/2023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7B053-096B-4192-9299-C805E31D62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3286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6EEBF-2326-41C3-BC5C-146CCF386CFA}" type="datetimeFigureOut">
              <a:rPr lang="en-AU" smtClean="0"/>
              <a:t>22/10/2023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7B053-096B-4192-9299-C805E31D62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36115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6EEBF-2326-41C3-BC5C-146CCF386CFA}" type="datetimeFigureOut">
              <a:rPr lang="en-AU" smtClean="0"/>
              <a:t>22/10/2023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7B053-096B-4192-9299-C805E31D62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5925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6EEBF-2326-41C3-BC5C-146CCF386CFA}" type="datetimeFigureOut">
              <a:rPr lang="en-AU" smtClean="0"/>
              <a:t>22/10/2023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7B053-096B-4192-9299-C805E31D62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64185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6EEBF-2326-41C3-BC5C-146CCF386CFA}" type="datetimeFigureOut">
              <a:rPr lang="en-AU" smtClean="0"/>
              <a:t>22/10/2023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7B053-096B-4192-9299-C805E31D62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56771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6EEBF-2326-41C3-BC5C-146CCF386CFA}" type="datetimeFigureOut">
              <a:rPr lang="en-AU" smtClean="0"/>
              <a:t>22/10/2023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7B053-096B-4192-9299-C805E31D62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3422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6EEBF-2326-41C3-BC5C-146CCF386CFA}" type="datetimeFigureOut">
              <a:rPr lang="en-AU" smtClean="0"/>
              <a:t>22/10/2023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7B053-096B-4192-9299-C805E31D62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5326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6EEBF-2326-41C3-BC5C-146CCF386CFA}" type="datetimeFigureOut">
              <a:rPr lang="en-AU" smtClean="0"/>
              <a:t>22/10/2023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7B053-096B-4192-9299-C805E31D62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8443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6EEBF-2326-41C3-BC5C-146CCF386CFA}" type="datetimeFigureOut">
              <a:rPr lang="en-AU" smtClean="0"/>
              <a:t>22/10/2023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7B053-096B-4192-9299-C805E31D62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4091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6EEBF-2326-41C3-BC5C-146CCF386CFA}" type="datetimeFigureOut">
              <a:rPr lang="en-AU" smtClean="0"/>
              <a:t>22/10/2023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7B053-096B-4192-9299-C805E31D62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80282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6EEBF-2326-41C3-BC5C-146CCF386CFA}" type="datetimeFigureOut">
              <a:rPr lang="en-AU" smtClean="0"/>
              <a:t>22/10/2023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287B053-096B-4192-9299-C805E31D62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43821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qld.rose.org.au/" TargetMode="Externa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81.png"/><Relationship Id="rId21" Type="http://schemas.openxmlformats.org/officeDocument/2006/relationships/image" Target="../media/image37.png"/><Relationship Id="rId42" Type="http://schemas.openxmlformats.org/officeDocument/2006/relationships/customXml" Target="../ink/ink21.xml"/><Relationship Id="rId63" Type="http://schemas.openxmlformats.org/officeDocument/2006/relationships/image" Target="../media/image58.png"/><Relationship Id="rId84" Type="http://schemas.openxmlformats.org/officeDocument/2006/relationships/image" Target="../media/image65.png"/><Relationship Id="rId138" Type="http://schemas.openxmlformats.org/officeDocument/2006/relationships/image" Target="../media/image91.png"/><Relationship Id="rId159" Type="http://schemas.openxmlformats.org/officeDocument/2006/relationships/customXml" Target="../ink/ink84.xml"/><Relationship Id="rId170" Type="http://schemas.openxmlformats.org/officeDocument/2006/relationships/customXml" Target="../ink/ink90.xml"/><Relationship Id="rId191" Type="http://schemas.openxmlformats.org/officeDocument/2006/relationships/image" Target="../media/image31.JPG"/><Relationship Id="rId205" Type="http://schemas.openxmlformats.org/officeDocument/2006/relationships/image" Target="../media/image124.png"/><Relationship Id="rId226" Type="http://schemas.openxmlformats.org/officeDocument/2006/relationships/image" Target="../media/image134.png"/><Relationship Id="rId107" Type="http://schemas.openxmlformats.org/officeDocument/2006/relationships/image" Target="../media/image76.png"/><Relationship Id="rId11" Type="http://schemas.openxmlformats.org/officeDocument/2006/relationships/image" Target="../media/image32.png"/><Relationship Id="rId32" Type="http://schemas.openxmlformats.org/officeDocument/2006/relationships/customXml" Target="../ink/ink16.xml"/><Relationship Id="rId53" Type="http://schemas.openxmlformats.org/officeDocument/2006/relationships/image" Target="../media/image53.png"/><Relationship Id="rId74" Type="http://schemas.openxmlformats.org/officeDocument/2006/relationships/image" Target="../media/image62.png"/><Relationship Id="rId128" Type="http://schemas.openxmlformats.org/officeDocument/2006/relationships/image" Target="../media/image86.png"/><Relationship Id="rId149" Type="http://schemas.openxmlformats.org/officeDocument/2006/relationships/customXml" Target="../ink/ink79.xml"/><Relationship Id="rId5" Type="http://schemas.openxmlformats.org/officeDocument/2006/relationships/image" Target="../media/image29.png"/><Relationship Id="rId95" Type="http://schemas.openxmlformats.org/officeDocument/2006/relationships/image" Target="../media/image70.png"/><Relationship Id="rId160" Type="http://schemas.openxmlformats.org/officeDocument/2006/relationships/image" Target="../media/image102.png"/><Relationship Id="rId181" Type="http://schemas.openxmlformats.org/officeDocument/2006/relationships/customXml" Target="../ink/ink96.xml"/><Relationship Id="rId216" Type="http://schemas.openxmlformats.org/officeDocument/2006/relationships/customXml" Target="../ink/ink113.xml"/><Relationship Id="rId237" Type="http://schemas.openxmlformats.org/officeDocument/2006/relationships/customXml" Target="../ink/ink125.xml"/><Relationship Id="rId22" Type="http://schemas.openxmlformats.org/officeDocument/2006/relationships/customXml" Target="../ink/ink11.xml"/><Relationship Id="rId43" Type="http://schemas.openxmlformats.org/officeDocument/2006/relationships/image" Target="../media/image48.png"/><Relationship Id="rId64" Type="http://schemas.openxmlformats.org/officeDocument/2006/relationships/customXml" Target="../ink/ink32.xml"/><Relationship Id="rId118" Type="http://schemas.openxmlformats.org/officeDocument/2006/relationships/customXml" Target="../ink/ink63.xml"/><Relationship Id="rId139" Type="http://schemas.openxmlformats.org/officeDocument/2006/relationships/customXml" Target="../ink/ink74.xml"/><Relationship Id="rId85" Type="http://schemas.openxmlformats.org/officeDocument/2006/relationships/customXml" Target="../ink/ink46.xml"/><Relationship Id="rId150" Type="http://schemas.openxmlformats.org/officeDocument/2006/relationships/image" Target="../media/image97.png"/><Relationship Id="rId171" Type="http://schemas.openxmlformats.org/officeDocument/2006/relationships/image" Target="../media/image107.png"/><Relationship Id="rId192" Type="http://schemas.openxmlformats.org/officeDocument/2006/relationships/customXml" Target="../ink/ink101.xml"/><Relationship Id="rId206" Type="http://schemas.openxmlformats.org/officeDocument/2006/relationships/customXml" Target="../ink/ink108.xml"/><Relationship Id="rId227" Type="http://schemas.openxmlformats.org/officeDocument/2006/relationships/customXml" Target="../ink/ink119.xml"/><Relationship Id="rId12" Type="http://schemas.openxmlformats.org/officeDocument/2006/relationships/customXml" Target="../ink/ink6.xml"/><Relationship Id="rId33" Type="http://schemas.openxmlformats.org/officeDocument/2006/relationships/image" Target="../media/image43.png"/><Relationship Id="rId108" Type="http://schemas.openxmlformats.org/officeDocument/2006/relationships/customXml" Target="../ink/ink58.xml"/><Relationship Id="rId129" Type="http://schemas.openxmlformats.org/officeDocument/2006/relationships/customXml" Target="../ink/ink69.xml"/><Relationship Id="rId54" Type="http://schemas.openxmlformats.org/officeDocument/2006/relationships/customXml" Target="../ink/ink27.xml"/><Relationship Id="rId75" Type="http://schemas.openxmlformats.org/officeDocument/2006/relationships/customXml" Target="../ink/ink39.xml"/><Relationship Id="rId96" Type="http://schemas.openxmlformats.org/officeDocument/2006/relationships/customXml" Target="../ink/ink52.xml"/><Relationship Id="rId140" Type="http://schemas.openxmlformats.org/officeDocument/2006/relationships/image" Target="../media/image92.png"/><Relationship Id="rId161" Type="http://schemas.openxmlformats.org/officeDocument/2006/relationships/customXml" Target="../ink/ink85.xml"/><Relationship Id="rId182" Type="http://schemas.openxmlformats.org/officeDocument/2006/relationships/image" Target="../media/image112.png"/><Relationship Id="rId217" Type="http://schemas.openxmlformats.org/officeDocument/2006/relationships/image" Target="../media/image130.png"/><Relationship Id="rId6" Type="http://schemas.openxmlformats.org/officeDocument/2006/relationships/customXml" Target="../ink/ink3.xml"/><Relationship Id="rId238" Type="http://schemas.openxmlformats.org/officeDocument/2006/relationships/image" Target="../media/image139.png"/><Relationship Id="rId23" Type="http://schemas.openxmlformats.org/officeDocument/2006/relationships/image" Target="../media/image38.png"/><Relationship Id="rId119" Type="http://schemas.openxmlformats.org/officeDocument/2006/relationships/image" Target="../media/image82.png"/><Relationship Id="rId44" Type="http://schemas.openxmlformats.org/officeDocument/2006/relationships/customXml" Target="../ink/ink22.xml"/><Relationship Id="rId65" Type="http://schemas.openxmlformats.org/officeDocument/2006/relationships/image" Target="../media/image59.png"/><Relationship Id="rId86" Type="http://schemas.openxmlformats.org/officeDocument/2006/relationships/image" Target="../media/image66.png"/><Relationship Id="rId130" Type="http://schemas.openxmlformats.org/officeDocument/2006/relationships/image" Target="../media/image87.png"/><Relationship Id="rId151" Type="http://schemas.openxmlformats.org/officeDocument/2006/relationships/customXml" Target="../ink/ink80.xml"/><Relationship Id="rId172" Type="http://schemas.openxmlformats.org/officeDocument/2006/relationships/customXml" Target="../ink/ink91.xml"/><Relationship Id="rId193" Type="http://schemas.openxmlformats.org/officeDocument/2006/relationships/image" Target="../media/image118.png"/><Relationship Id="rId207" Type="http://schemas.openxmlformats.org/officeDocument/2006/relationships/image" Target="../media/image125.png"/><Relationship Id="rId228" Type="http://schemas.openxmlformats.org/officeDocument/2006/relationships/customXml" Target="../ink/ink120.xml"/><Relationship Id="rId13" Type="http://schemas.openxmlformats.org/officeDocument/2006/relationships/image" Target="../media/image33.png"/><Relationship Id="rId109" Type="http://schemas.openxmlformats.org/officeDocument/2006/relationships/image" Target="../media/image77.png"/><Relationship Id="rId34" Type="http://schemas.openxmlformats.org/officeDocument/2006/relationships/customXml" Target="../ink/ink17.xml"/><Relationship Id="rId55" Type="http://schemas.openxmlformats.org/officeDocument/2006/relationships/image" Target="../media/image54.png"/><Relationship Id="rId76" Type="http://schemas.openxmlformats.org/officeDocument/2006/relationships/customXml" Target="../ink/ink40.xml"/><Relationship Id="rId97" Type="http://schemas.openxmlformats.org/officeDocument/2006/relationships/image" Target="../media/image71.png"/><Relationship Id="rId120" Type="http://schemas.openxmlformats.org/officeDocument/2006/relationships/customXml" Target="../ink/ink64.xml"/><Relationship Id="rId141" Type="http://schemas.openxmlformats.org/officeDocument/2006/relationships/customXml" Target="../ink/ink75.xml"/><Relationship Id="rId7" Type="http://schemas.openxmlformats.org/officeDocument/2006/relationships/image" Target="../media/image30.png"/><Relationship Id="rId162" Type="http://schemas.openxmlformats.org/officeDocument/2006/relationships/image" Target="../media/image103.png"/><Relationship Id="rId183" Type="http://schemas.openxmlformats.org/officeDocument/2006/relationships/customXml" Target="../ink/ink97.xml"/><Relationship Id="rId218" Type="http://schemas.openxmlformats.org/officeDocument/2006/relationships/customXml" Target="../ink/ink114.xml"/><Relationship Id="rId239" Type="http://schemas.openxmlformats.org/officeDocument/2006/relationships/customXml" Target="../ink/ink126.xml"/><Relationship Id="rId24" Type="http://schemas.openxmlformats.org/officeDocument/2006/relationships/customXml" Target="../ink/ink12.xml"/><Relationship Id="rId45" Type="http://schemas.openxmlformats.org/officeDocument/2006/relationships/image" Target="../media/image49.png"/><Relationship Id="rId66" Type="http://schemas.openxmlformats.org/officeDocument/2006/relationships/customXml" Target="../ink/ink33.xml"/><Relationship Id="rId87" Type="http://schemas.openxmlformats.org/officeDocument/2006/relationships/customXml" Target="../ink/ink47.xml"/><Relationship Id="rId110" Type="http://schemas.openxmlformats.org/officeDocument/2006/relationships/customXml" Target="../ink/ink59.xml"/><Relationship Id="rId131" Type="http://schemas.openxmlformats.org/officeDocument/2006/relationships/customXml" Target="../ink/ink70.xml"/><Relationship Id="rId152" Type="http://schemas.openxmlformats.org/officeDocument/2006/relationships/image" Target="../media/image98.png"/><Relationship Id="rId173" Type="http://schemas.openxmlformats.org/officeDocument/2006/relationships/customXml" Target="../ink/ink92.xml"/><Relationship Id="rId194" Type="http://schemas.openxmlformats.org/officeDocument/2006/relationships/customXml" Target="../ink/ink102.xml"/><Relationship Id="rId208" Type="http://schemas.openxmlformats.org/officeDocument/2006/relationships/customXml" Target="../ink/ink109.xml"/><Relationship Id="rId229" Type="http://schemas.openxmlformats.org/officeDocument/2006/relationships/customXml" Target="../ink/ink121.xml"/><Relationship Id="rId240" Type="http://schemas.openxmlformats.org/officeDocument/2006/relationships/image" Target="../media/image140.png"/><Relationship Id="rId14" Type="http://schemas.openxmlformats.org/officeDocument/2006/relationships/customXml" Target="../ink/ink7.xml"/><Relationship Id="rId35" Type="http://schemas.openxmlformats.org/officeDocument/2006/relationships/image" Target="../media/image44.png"/><Relationship Id="rId56" Type="http://schemas.openxmlformats.org/officeDocument/2006/relationships/customXml" Target="../ink/ink28.xml"/><Relationship Id="rId77" Type="http://schemas.openxmlformats.org/officeDocument/2006/relationships/image" Target="../media/image63.png"/><Relationship Id="rId100" Type="http://schemas.openxmlformats.org/officeDocument/2006/relationships/customXml" Target="../ink/ink54.xml"/><Relationship Id="rId8" Type="http://schemas.openxmlformats.org/officeDocument/2006/relationships/customXml" Target="../ink/ink4.xml"/><Relationship Id="rId98" Type="http://schemas.openxmlformats.org/officeDocument/2006/relationships/customXml" Target="../ink/ink53.xml"/><Relationship Id="rId121" Type="http://schemas.openxmlformats.org/officeDocument/2006/relationships/image" Target="../media/image83.png"/><Relationship Id="rId142" Type="http://schemas.openxmlformats.org/officeDocument/2006/relationships/image" Target="../media/image93.png"/><Relationship Id="rId163" Type="http://schemas.openxmlformats.org/officeDocument/2006/relationships/customXml" Target="../ink/ink86.xml"/><Relationship Id="rId184" Type="http://schemas.openxmlformats.org/officeDocument/2006/relationships/image" Target="../media/image113.png"/><Relationship Id="rId219" Type="http://schemas.openxmlformats.org/officeDocument/2006/relationships/image" Target="../media/image131.png"/><Relationship Id="rId230" Type="http://schemas.openxmlformats.org/officeDocument/2006/relationships/image" Target="../media/image135.png"/><Relationship Id="rId25" Type="http://schemas.openxmlformats.org/officeDocument/2006/relationships/image" Target="../media/image39.png"/><Relationship Id="rId46" Type="http://schemas.openxmlformats.org/officeDocument/2006/relationships/customXml" Target="../ink/ink23.xml"/><Relationship Id="rId67" Type="http://schemas.openxmlformats.org/officeDocument/2006/relationships/image" Target="../media/image60.png"/><Relationship Id="rId88" Type="http://schemas.openxmlformats.org/officeDocument/2006/relationships/image" Target="../media/image67.png"/><Relationship Id="rId111" Type="http://schemas.openxmlformats.org/officeDocument/2006/relationships/image" Target="../media/image78.png"/><Relationship Id="rId132" Type="http://schemas.openxmlformats.org/officeDocument/2006/relationships/image" Target="../media/image88.png"/><Relationship Id="rId153" Type="http://schemas.openxmlformats.org/officeDocument/2006/relationships/customXml" Target="../ink/ink81.xml"/><Relationship Id="rId174" Type="http://schemas.openxmlformats.org/officeDocument/2006/relationships/image" Target="../media/image108.png"/><Relationship Id="rId195" Type="http://schemas.openxmlformats.org/officeDocument/2006/relationships/image" Target="../media/image119.png"/><Relationship Id="rId209" Type="http://schemas.openxmlformats.org/officeDocument/2006/relationships/image" Target="../media/image126.png"/><Relationship Id="rId220" Type="http://schemas.openxmlformats.org/officeDocument/2006/relationships/customXml" Target="../ink/ink115.xml"/><Relationship Id="rId241" Type="http://schemas.openxmlformats.org/officeDocument/2006/relationships/customXml" Target="../ink/ink127.xml"/><Relationship Id="rId15" Type="http://schemas.openxmlformats.org/officeDocument/2006/relationships/image" Target="../media/image34.png"/><Relationship Id="rId36" Type="http://schemas.openxmlformats.org/officeDocument/2006/relationships/customXml" Target="../ink/ink18.xml"/><Relationship Id="rId57" Type="http://schemas.openxmlformats.org/officeDocument/2006/relationships/image" Target="../media/image55.png"/><Relationship Id="rId106" Type="http://schemas.openxmlformats.org/officeDocument/2006/relationships/customXml" Target="../ink/ink57.xml"/><Relationship Id="rId127" Type="http://schemas.openxmlformats.org/officeDocument/2006/relationships/customXml" Target="../ink/ink68.xml"/><Relationship Id="rId10" Type="http://schemas.openxmlformats.org/officeDocument/2006/relationships/customXml" Target="../ink/ink5.xml"/><Relationship Id="rId31" Type="http://schemas.openxmlformats.org/officeDocument/2006/relationships/image" Target="../media/image42.png"/><Relationship Id="rId52" Type="http://schemas.openxmlformats.org/officeDocument/2006/relationships/customXml" Target="../ink/ink26.xml"/><Relationship Id="rId73" Type="http://schemas.openxmlformats.org/officeDocument/2006/relationships/customXml" Target="../ink/ink38.xml"/><Relationship Id="rId78" Type="http://schemas.openxmlformats.org/officeDocument/2006/relationships/customXml" Target="../ink/ink41.xml"/><Relationship Id="rId94" Type="http://schemas.openxmlformats.org/officeDocument/2006/relationships/customXml" Target="../ink/ink51.xml"/><Relationship Id="rId99" Type="http://schemas.openxmlformats.org/officeDocument/2006/relationships/image" Target="../media/image72.png"/><Relationship Id="rId101" Type="http://schemas.openxmlformats.org/officeDocument/2006/relationships/image" Target="../media/image73.png"/><Relationship Id="rId122" Type="http://schemas.openxmlformats.org/officeDocument/2006/relationships/customXml" Target="../ink/ink65.xml"/><Relationship Id="rId143" Type="http://schemas.openxmlformats.org/officeDocument/2006/relationships/customXml" Target="../ink/ink76.xml"/><Relationship Id="rId148" Type="http://schemas.openxmlformats.org/officeDocument/2006/relationships/image" Target="../media/image96.png"/><Relationship Id="rId164" Type="http://schemas.openxmlformats.org/officeDocument/2006/relationships/image" Target="../media/image104.png"/><Relationship Id="rId169" Type="http://schemas.openxmlformats.org/officeDocument/2006/relationships/image" Target="../media/image106.png"/><Relationship Id="rId185" Type="http://schemas.openxmlformats.org/officeDocument/2006/relationships/customXml" Target="../ink/ink98.xml"/><Relationship Id="rId4" Type="http://schemas.openxmlformats.org/officeDocument/2006/relationships/customXml" Target="../ink/ink2.xml"/><Relationship Id="rId9" Type="http://schemas.openxmlformats.org/officeDocument/2006/relationships/image" Target="../media/image31.png"/><Relationship Id="rId180" Type="http://schemas.openxmlformats.org/officeDocument/2006/relationships/image" Target="../media/image111.png"/><Relationship Id="rId210" Type="http://schemas.openxmlformats.org/officeDocument/2006/relationships/customXml" Target="../ink/ink110.xml"/><Relationship Id="rId215" Type="http://schemas.openxmlformats.org/officeDocument/2006/relationships/image" Target="../media/image129.png"/><Relationship Id="rId236" Type="http://schemas.openxmlformats.org/officeDocument/2006/relationships/image" Target="../media/image138.png"/><Relationship Id="rId26" Type="http://schemas.openxmlformats.org/officeDocument/2006/relationships/customXml" Target="../ink/ink13.xml"/><Relationship Id="rId231" Type="http://schemas.openxmlformats.org/officeDocument/2006/relationships/customXml" Target="../ink/ink122.xml"/><Relationship Id="rId47" Type="http://schemas.openxmlformats.org/officeDocument/2006/relationships/image" Target="../media/image50.png"/><Relationship Id="rId68" Type="http://schemas.openxmlformats.org/officeDocument/2006/relationships/customXml" Target="../ink/ink34.xml"/><Relationship Id="rId89" Type="http://schemas.openxmlformats.org/officeDocument/2006/relationships/customXml" Target="../ink/ink48.xml"/><Relationship Id="rId112" Type="http://schemas.openxmlformats.org/officeDocument/2006/relationships/customXml" Target="../ink/ink60.xml"/><Relationship Id="rId133" Type="http://schemas.openxmlformats.org/officeDocument/2006/relationships/customXml" Target="../ink/ink71.xml"/><Relationship Id="rId154" Type="http://schemas.openxmlformats.org/officeDocument/2006/relationships/image" Target="../media/image99.png"/><Relationship Id="rId175" Type="http://schemas.openxmlformats.org/officeDocument/2006/relationships/customXml" Target="../ink/ink93.xml"/><Relationship Id="rId196" Type="http://schemas.openxmlformats.org/officeDocument/2006/relationships/customXml" Target="../ink/ink103.xml"/><Relationship Id="rId200" Type="http://schemas.openxmlformats.org/officeDocument/2006/relationships/customXml" Target="../ink/ink105.xml"/><Relationship Id="rId16" Type="http://schemas.openxmlformats.org/officeDocument/2006/relationships/customXml" Target="../ink/ink8.xml"/><Relationship Id="rId221" Type="http://schemas.openxmlformats.org/officeDocument/2006/relationships/image" Target="../media/image132.png"/><Relationship Id="rId242" Type="http://schemas.openxmlformats.org/officeDocument/2006/relationships/image" Target="../media/image141.png"/><Relationship Id="rId37" Type="http://schemas.openxmlformats.org/officeDocument/2006/relationships/image" Target="../media/image45.png"/><Relationship Id="rId58" Type="http://schemas.openxmlformats.org/officeDocument/2006/relationships/customXml" Target="../ink/ink29.xml"/><Relationship Id="rId79" Type="http://schemas.openxmlformats.org/officeDocument/2006/relationships/customXml" Target="../ink/ink42.xml"/><Relationship Id="rId102" Type="http://schemas.openxmlformats.org/officeDocument/2006/relationships/customXml" Target="../ink/ink55.xml"/><Relationship Id="rId123" Type="http://schemas.openxmlformats.org/officeDocument/2006/relationships/image" Target="../media/image84.png"/><Relationship Id="rId144" Type="http://schemas.openxmlformats.org/officeDocument/2006/relationships/image" Target="../media/image94.png"/><Relationship Id="rId90" Type="http://schemas.openxmlformats.org/officeDocument/2006/relationships/image" Target="../media/image68.png"/><Relationship Id="rId165" Type="http://schemas.openxmlformats.org/officeDocument/2006/relationships/customXml" Target="../ink/ink87.xml"/><Relationship Id="rId186" Type="http://schemas.openxmlformats.org/officeDocument/2006/relationships/image" Target="../media/image114.png"/><Relationship Id="rId211" Type="http://schemas.openxmlformats.org/officeDocument/2006/relationships/image" Target="../media/image127.png"/><Relationship Id="rId232" Type="http://schemas.openxmlformats.org/officeDocument/2006/relationships/image" Target="../media/image136.png"/><Relationship Id="rId27" Type="http://schemas.openxmlformats.org/officeDocument/2006/relationships/image" Target="../media/image40.png"/><Relationship Id="rId48" Type="http://schemas.openxmlformats.org/officeDocument/2006/relationships/customXml" Target="../ink/ink24.xml"/><Relationship Id="rId69" Type="http://schemas.openxmlformats.org/officeDocument/2006/relationships/image" Target="../media/image61.png"/><Relationship Id="rId113" Type="http://schemas.openxmlformats.org/officeDocument/2006/relationships/image" Target="../media/image79.png"/><Relationship Id="rId134" Type="http://schemas.openxmlformats.org/officeDocument/2006/relationships/image" Target="../media/image89.png"/><Relationship Id="rId80" Type="http://schemas.openxmlformats.org/officeDocument/2006/relationships/image" Target="../media/image64.png"/><Relationship Id="rId155" Type="http://schemas.openxmlformats.org/officeDocument/2006/relationships/customXml" Target="../ink/ink82.xml"/><Relationship Id="rId176" Type="http://schemas.openxmlformats.org/officeDocument/2006/relationships/image" Target="../media/image109.png"/><Relationship Id="rId197" Type="http://schemas.openxmlformats.org/officeDocument/2006/relationships/image" Target="../media/image120.png"/><Relationship Id="rId201" Type="http://schemas.openxmlformats.org/officeDocument/2006/relationships/image" Target="../media/image122.png"/><Relationship Id="rId222" Type="http://schemas.openxmlformats.org/officeDocument/2006/relationships/customXml" Target="../ink/ink116.xml"/><Relationship Id="rId17" Type="http://schemas.openxmlformats.org/officeDocument/2006/relationships/image" Target="../media/image35.png"/><Relationship Id="rId38" Type="http://schemas.openxmlformats.org/officeDocument/2006/relationships/customXml" Target="../ink/ink19.xml"/><Relationship Id="rId59" Type="http://schemas.openxmlformats.org/officeDocument/2006/relationships/image" Target="../media/image56.png"/><Relationship Id="rId103" Type="http://schemas.openxmlformats.org/officeDocument/2006/relationships/image" Target="../media/image74.png"/><Relationship Id="rId124" Type="http://schemas.openxmlformats.org/officeDocument/2006/relationships/customXml" Target="../ink/ink66.xml"/><Relationship Id="rId70" Type="http://schemas.openxmlformats.org/officeDocument/2006/relationships/customXml" Target="../ink/ink35.xml"/><Relationship Id="rId91" Type="http://schemas.openxmlformats.org/officeDocument/2006/relationships/customXml" Target="../ink/ink49.xml"/><Relationship Id="rId145" Type="http://schemas.openxmlformats.org/officeDocument/2006/relationships/customXml" Target="../ink/ink77.xml"/><Relationship Id="rId166" Type="http://schemas.openxmlformats.org/officeDocument/2006/relationships/customXml" Target="../ink/ink88.xml"/><Relationship Id="rId187" Type="http://schemas.openxmlformats.org/officeDocument/2006/relationships/customXml" Target="../ink/ink99.xml"/><Relationship Id="rId1" Type="http://schemas.openxmlformats.org/officeDocument/2006/relationships/slideLayout" Target="../slideLayouts/slideLayout6.xml"/><Relationship Id="rId212" Type="http://schemas.openxmlformats.org/officeDocument/2006/relationships/customXml" Target="../ink/ink111.xml"/><Relationship Id="rId233" Type="http://schemas.openxmlformats.org/officeDocument/2006/relationships/customXml" Target="../ink/ink123.xml"/><Relationship Id="rId28" Type="http://schemas.openxmlformats.org/officeDocument/2006/relationships/customXml" Target="../ink/ink14.xml"/><Relationship Id="rId49" Type="http://schemas.openxmlformats.org/officeDocument/2006/relationships/image" Target="../media/image51.png"/><Relationship Id="rId114" Type="http://schemas.openxmlformats.org/officeDocument/2006/relationships/customXml" Target="../ink/ink61.xml"/><Relationship Id="rId60" Type="http://schemas.openxmlformats.org/officeDocument/2006/relationships/customXml" Target="../ink/ink30.xml"/><Relationship Id="rId81" Type="http://schemas.openxmlformats.org/officeDocument/2006/relationships/customXml" Target="../ink/ink43.xml"/><Relationship Id="rId135" Type="http://schemas.openxmlformats.org/officeDocument/2006/relationships/customXml" Target="../ink/ink72.xml"/><Relationship Id="rId156" Type="http://schemas.openxmlformats.org/officeDocument/2006/relationships/image" Target="../media/image100.png"/><Relationship Id="rId177" Type="http://schemas.openxmlformats.org/officeDocument/2006/relationships/customXml" Target="../ink/ink94.xml"/><Relationship Id="rId198" Type="http://schemas.openxmlformats.org/officeDocument/2006/relationships/customXml" Target="../ink/ink104.xml"/><Relationship Id="rId202" Type="http://schemas.openxmlformats.org/officeDocument/2006/relationships/customXml" Target="../ink/ink106.xml"/><Relationship Id="rId223" Type="http://schemas.openxmlformats.org/officeDocument/2006/relationships/image" Target="../media/image133.png"/><Relationship Id="rId18" Type="http://schemas.openxmlformats.org/officeDocument/2006/relationships/customXml" Target="../ink/ink9.xml"/><Relationship Id="rId39" Type="http://schemas.openxmlformats.org/officeDocument/2006/relationships/image" Target="../media/image46.png"/><Relationship Id="rId50" Type="http://schemas.openxmlformats.org/officeDocument/2006/relationships/customXml" Target="../ink/ink25.xml"/><Relationship Id="rId104" Type="http://schemas.openxmlformats.org/officeDocument/2006/relationships/customXml" Target="../ink/ink56.xml"/><Relationship Id="rId125" Type="http://schemas.openxmlformats.org/officeDocument/2006/relationships/customXml" Target="../ink/ink67.xml"/><Relationship Id="rId146" Type="http://schemas.openxmlformats.org/officeDocument/2006/relationships/image" Target="../media/image95.png"/><Relationship Id="rId167" Type="http://schemas.openxmlformats.org/officeDocument/2006/relationships/image" Target="../media/image105.png"/><Relationship Id="rId188" Type="http://schemas.openxmlformats.org/officeDocument/2006/relationships/image" Target="../media/image115.png"/><Relationship Id="rId71" Type="http://schemas.openxmlformats.org/officeDocument/2006/relationships/customXml" Target="../ink/ink36.xml"/><Relationship Id="rId92" Type="http://schemas.openxmlformats.org/officeDocument/2006/relationships/image" Target="../media/image69.png"/><Relationship Id="rId213" Type="http://schemas.openxmlformats.org/officeDocument/2006/relationships/image" Target="../media/image121.png"/><Relationship Id="rId234" Type="http://schemas.openxmlformats.org/officeDocument/2006/relationships/image" Target="../media/image137.png"/><Relationship Id="rId2" Type="http://schemas.openxmlformats.org/officeDocument/2006/relationships/customXml" Target="../ink/ink1.xml"/><Relationship Id="rId29" Type="http://schemas.openxmlformats.org/officeDocument/2006/relationships/image" Target="../media/image41.png"/><Relationship Id="rId40" Type="http://schemas.openxmlformats.org/officeDocument/2006/relationships/customXml" Target="../ink/ink20.xml"/><Relationship Id="rId115" Type="http://schemas.openxmlformats.org/officeDocument/2006/relationships/image" Target="../media/image80.png"/><Relationship Id="rId136" Type="http://schemas.openxmlformats.org/officeDocument/2006/relationships/image" Target="../media/image90.png"/><Relationship Id="rId157" Type="http://schemas.openxmlformats.org/officeDocument/2006/relationships/customXml" Target="../ink/ink83.xml"/><Relationship Id="rId178" Type="http://schemas.openxmlformats.org/officeDocument/2006/relationships/image" Target="../media/image110.png"/><Relationship Id="rId61" Type="http://schemas.openxmlformats.org/officeDocument/2006/relationships/image" Target="../media/image57.png"/><Relationship Id="rId82" Type="http://schemas.openxmlformats.org/officeDocument/2006/relationships/customXml" Target="../ink/ink44.xml"/><Relationship Id="rId199" Type="http://schemas.openxmlformats.org/officeDocument/2006/relationships/image" Target="../media/image117.png"/><Relationship Id="rId203" Type="http://schemas.openxmlformats.org/officeDocument/2006/relationships/image" Target="../media/image123.png"/><Relationship Id="rId19" Type="http://schemas.openxmlformats.org/officeDocument/2006/relationships/image" Target="../media/image36.png"/><Relationship Id="rId224" Type="http://schemas.openxmlformats.org/officeDocument/2006/relationships/customXml" Target="../ink/ink117.xml"/><Relationship Id="rId30" Type="http://schemas.openxmlformats.org/officeDocument/2006/relationships/customXml" Target="../ink/ink15.xml"/><Relationship Id="rId105" Type="http://schemas.openxmlformats.org/officeDocument/2006/relationships/image" Target="../media/image75.png"/><Relationship Id="rId126" Type="http://schemas.openxmlformats.org/officeDocument/2006/relationships/image" Target="../media/image85.png"/><Relationship Id="rId147" Type="http://schemas.openxmlformats.org/officeDocument/2006/relationships/customXml" Target="../ink/ink78.xml"/><Relationship Id="rId168" Type="http://schemas.openxmlformats.org/officeDocument/2006/relationships/customXml" Target="../ink/ink89.xml"/><Relationship Id="rId51" Type="http://schemas.openxmlformats.org/officeDocument/2006/relationships/image" Target="../media/image52.png"/><Relationship Id="rId72" Type="http://schemas.openxmlformats.org/officeDocument/2006/relationships/customXml" Target="../ink/ink37.xml"/><Relationship Id="rId93" Type="http://schemas.openxmlformats.org/officeDocument/2006/relationships/customXml" Target="../ink/ink50.xml"/><Relationship Id="rId189" Type="http://schemas.openxmlformats.org/officeDocument/2006/relationships/customXml" Target="../ink/ink100.xml"/><Relationship Id="rId3" Type="http://schemas.openxmlformats.org/officeDocument/2006/relationships/image" Target="../media/image28.png"/><Relationship Id="rId214" Type="http://schemas.openxmlformats.org/officeDocument/2006/relationships/customXml" Target="../ink/ink112.xml"/><Relationship Id="rId235" Type="http://schemas.openxmlformats.org/officeDocument/2006/relationships/customXml" Target="../ink/ink124.xml"/><Relationship Id="rId116" Type="http://schemas.openxmlformats.org/officeDocument/2006/relationships/customXml" Target="../ink/ink62.xml"/><Relationship Id="rId137" Type="http://schemas.openxmlformats.org/officeDocument/2006/relationships/customXml" Target="../ink/ink73.xml"/><Relationship Id="rId158" Type="http://schemas.openxmlformats.org/officeDocument/2006/relationships/image" Target="../media/image101.png"/><Relationship Id="rId20" Type="http://schemas.openxmlformats.org/officeDocument/2006/relationships/customXml" Target="../ink/ink10.xml"/><Relationship Id="rId41" Type="http://schemas.openxmlformats.org/officeDocument/2006/relationships/image" Target="../media/image47.png"/><Relationship Id="rId62" Type="http://schemas.openxmlformats.org/officeDocument/2006/relationships/customXml" Target="../ink/ink31.xml"/><Relationship Id="rId83" Type="http://schemas.openxmlformats.org/officeDocument/2006/relationships/customXml" Target="../ink/ink45.xml"/><Relationship Id="rId179" Type="http://schemas.openxmlformats.org/officeDocument/2006/relationships/customXml" Target="../ink/ink95.xml"/><Relationship Id="rId190" Type="http://schemas.openxmlformats.org/officeDocument/2006/relationships/image" Target="../media/image116.png"/><Relationship Id="rId204" Type="http://schemas.openxmlformats.org/officeDocument/2006/relationships/customXml" Target="../ink/ink107.xml"/><Relationship Id="rId225" Type="http://schemas.openxmlformats.org/officeDocument/2006/relationships/customXml" Target="../ink/ink1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Relationship Id="rId9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hyperlink" Target="https://pxhere.com/en/photo/1159539" TargetMode="External"/><Relationship Id="rId7" Type="http://schemas.openxmlformats.org/officeDocument/2006/relationships/hyperlink" Target="https://pixabay.com/en/food-fruit-apple-fresh-apples-1681977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pixabay.com/fr/rose-blanc-unique-fleur-plantes-2876221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publicdomainpictures.net/en/view-image.php?image=45774&amp;picture=roses-on-white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hyperlink" Target="https://www.flickr.com/photos/jcapaldi/7722264190" TargetMode="External"/><Relationship Id="rId7" Type="http://schemas.openxmlformats.org/officeDocument/2006/relationships/image" Target="../media/image11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reativecommons.org/licenses/by-nc/3.0/" TargetMode="External"/><Relationship Id="rId5" Type="http://schemas.openxmlformats.org/officeDocument/2006/relationships/hyperlink" Target="https://www.flickr.com/photos/tgerus/7999765622" TargetMode="Externa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F076F7-9A65-4660-AD43-0FA820EC64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6" t="4411" r="6729" b="12598"/>
          <a:stretch/>
        </p:blipFill>
        <p:spPr>
          <a:xfrm>
            <a:off x="-107109" y="0"/>
            <a:ext cx="12230098" cy="6858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01E0658-703A-408A-84C7-A7021BED23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0" y="276045"/>
            <a:ext cx="5589917" cy="2053086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AU" sz="6000" b="1" dirty="0">
                <a:solidFill>
                  <a:srgbClr val="AD1762"/>
                </a:solidFill>
                <a:latin typeface="Algerian" panose="04020705040A02060702" pitchFamily="82" charset="0"/>
              </a:rPr>
              <a:t>Why Roses?</a:t>
            </a:r>
            <a:br>
              <a:rPr lang="en-AU" sz="6000" b="1" dirty="0">
                <a:solidFill>
                  <a:srgbClr val="AD1762"/>
                </a:solidFill>
                <a:latin typeface="Algerian" panose="04020705040A02060702" pitchFamily="82" charset="0"/>
              </a:rPr>
            </a:br>
            <a:r>
              <a:rPr lang="en-AU" sz="6000" b="1" dirty="0">
                <a:solidFill>
                  <a:srgbClr val="AD1762"/>
                </a:solidFill>
                <a:latin typeface="Algerian" panose="04020705040A02060702" pitchFamily="82" charset="0"/>
              </a:rPr>
              <a:t>Sue Keays</a:t>
            </a:r>
          </a:p>
        </p:txBody>
      </p:sp>
    </p:spTree>
    <p:extLst>
      <p:ext uri="{BB962C8B-B14F-4D97-AF65-F5344CB8AC3E}">
        <p14:creationId xmlns:p14="http://schemas.microsoft.com/office/powerpoint/2010/main" val="3954765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E67A4-2A08-4281-BBAD-6B87F49C2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47" y="122524"/>
            <a:ext cx="7752080" cy="855981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D60093"/>
                </a:solidFill>
              </a:rPr>
              <a:t>MODERN ROSES - HYBRID TEA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CC20CCD-4B14-4D17-90CF-7E5485328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7777" y="1198879"/>
            <a:ext cx="1577399" cy="53543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/>
          </a:p>
          <a:p>
            <a:endParaRPr lang="en-US" sz="2800" b="1" dirty="0"/>
          </a:p>
          <a:p>
            <a:endParaRPr lang="en-US" sz="2800" b="1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74AC5E-2EAD-4942-848E-A00AB06D43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460155" y="3936584"/>
            <a:ext cx="1376146" cy="2616615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21BD38-5D6A-4B94-86EF-64A77091E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476" y="214916"/>
            <a:ext cx="3141571" cy="3141571"/>
          </a:xfrm>
          <a:prstGeom prst="rect">
            <a:avLst/>
          </a:prstGeom>
        </p:spPr>
      </p:pic>
      <p:pic>
        <p:nvPicPr>
          <p:cNvPr id="5124" name="Picture 4" descr="https://cdn2.bigcommerce.com/server4600/866ed/products/1341/images/2178/ASHRAM_VASE__82409.1457826530.1280.1280.JPG?c=2">
            <a:extLst>
              <a:ext uri="{FF2B5EF4-FFF2-40B4-BE49-F238E27FC236}">
                <a16:creationId xmlns:a16="http://schemas.microsoft.com/office/drawing/2014/main" id="{7F274C45-DE6C-4196-9298-690BFE332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26" y="1109980"/>
            <a:ext cx="7139093" cy="535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Lady Endo">
            <a:extLst>
              <a:ext uri="{FF2B5EF4-FFF2-40B4-BE49-F238E27FC236}">
                <a16:creationId xmlns:a16="http://schemas.microsoft.com/office/drawing/2014/main" id="{808C19BD-02A0-43BF-ACAD-D6B55C523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2329" y="3758992"/>
            <a:ext cx="2971798" cy="297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026C76F-729E-4F9C-A94D-5FA598566928}"/>
              </a:ext>
            </a:extLst>
          </p:cNvPr>
          <p:cNvCxnSpPr>
            <a:cxnSpLocks/>
          </p:cNvCxnSpPr>
          <p:nvPr/>
        </p:nvCxnSpPr>
        <p:spPr>
          <a:xfrm flipH="1" flipV="1">
            <a:off x="5994401" y="5811520"/>
            <a:ext cx="1341119" cy="2743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8885D74-6D6C-4A7F-A9CC-78239E8785CB}"/>
              </a:ext>
            </a:extLst>
          </p:cNvPr>
          <p:cNvSpPr txBox="1"/>
          <p:nvPr/>
        </p:nvSpPr>
        <p:spPr>
          <a:xfrm>
            <a:off x="5680009" y="5548571"/>
            <a:ext cx="1487708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Ashram</a:t>
            </a:r>
          </a:p>
          <a:p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795CCB-7E00-42D4-A26F-6AF9C8CA45AC}"/>
              </a:ext>
            </a:extLst>
          </p:cNvPr>
          <p:cNvSpPr txBox="1"/>
          <p:nvPr/>
        </p:nvSpPr>
        <p:spPr>
          <a:xfrm>
            <a:off x="8342177" y="336472"/>
            <a:ext cx="662999" cy="3704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Toni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2029CC-65C1-4D2B-B14B-0910EEEB27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249" t="-300" r="19106" b="4898"/>
          <a:stretch/>
        </p:blipFill>
        <p:spPr>
          <a:xfrm>
            <a:off x="8216476" y="3424363"/>
            <a:ext cx="3141571" cy="33229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3F4679-615A-4390-B575-B294CA1AF22E}"/>
              </a:ext>
            </a:extLst>
          </p:cNvPr>
          <p:cNvSpPr txBox="1"/>
          <p:nvPr/>
        </p:nvSpPr>
        <p:spPr>
          <a:xfrm>
            <a:off x="8366252" y="3602474"/>
            <a:ext cx="7909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/>
              <a:t>Peace</a:t>
            </a:r>
          </a:p>
        </p:txBody>
      </p:sp>
    </p:spTree>
    <p:extLst>
      <p:ext uri="{BB962C8B-B14F-4D97-AF65-F5344CB8AC3E}">
        <p14:creationId xmlns:p14="http://schemas.microsoft.com/office/powerpoint/2010/main" val="1372194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6A5A1-4AB6-43D2-9010-13B07C26F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7706" y="-272870"/>
            <a:ext cx="1439953" cy="156545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E3A2B4-75A3-4377-B079-7A3164506635}"/>
              </a:ext>
            </a:extLst>
          </p:cNvPr>
          <p:cNvSpPr txBox="1"/>
          <p:nvPr/>
        </p:nvSpPr>
        <p:spPr>
          <a:xfrm>
            <a:off x="341069" y="284559"/>
            <a:ext cx="515145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9B3DCF"/>
                </a:solidFill>
              </a:rPr>
              <a:t>FLORIBUNDA ROSES</a:t>
            </a:r>
            <a:endParaRPr lang="en-US" sz="4400" b="1" dirty="0">
              <a:solidFill>
                <a:srgbClr val="9B3DCF"/>
              </a:solidFill>
            </a:endParaRPr>
          </a:p>
          <a:p>
            <a:pPr algn="ctr"/>
            <a:r>
              <a:rPr lang="en-US" sz="3000" b="1" dirty="0">
                <a:solidFill>
                  <a:srgbClr val="9B3DCF"/>
                </a:solidFill>
              </a:rPr>
              <a:t>Single or Cluster–flowered</a:t>
            </a:r>
          </a:p>
        </p:txBody>
      </p:sp>
      <p:pic>
        <p:nvPicPr>
          <p:cNvPr id="6150" name="Picture 6" descr="https://www.treloarroses.com.au/image/cache/catalog/New_MultiImage_Uploads/Peach-Profusion_wm8338-800x800.jpg">
            <a:extLst>
              <a:ext uri="{FF2B5EF4-FFF2-40B4-BE49-F238E27FC236}">
                <a16:creationId xmlns:a16="http://schemas.microsoft.com/office/drawing/2014/main" id="{59404167-06B5-4A67-A944-B29FDFDE4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760" y="193040"/>
            <a:ext cx="6522720" cy="652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Blue For You">
            <a:extLst>
              <a:ext uri="{FF2B5EF4-FFF2-40B4-BE49-F238E27FC236}">
                <a16:creationId xmlns:a16="http://schemas.microsoft.com/office/drawing/2014/main" id="{53F17050-9339-4961-B9AD-47347C2A7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47" y="1484462"/>
            <a:ext cx="5088979" cy="508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1CE45C-1470-4AAD-9460-221ED3FA1E02}"/>
              </a:ext>
            </a:extLst>
          </p:cNvPr>
          <p:cNvSpPr txBox="1"/>
          <p:nvPr/>
        </p:nvSpPr>
        <p:spPr>
          <a:xfrm>
            <a:off x="556370" y="5877821"/>
            <a:ext cx="21690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B3DCF"/>
                </a:solidFill>
              </a:rPr>
              <a:t>‘Blue for You’</a:t>
            </a:r>
            <a:endParaRPr lang="en-AU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A419CC-E564-4CE4-9C4E-C646D2EF1227}"/>
              </a:ext>
            </a:extLst>
          </p:cNvPr>
          <p:cNvSpPr txBox="1"/>
          <p:nvPr/>
        </p:nvSpPr>
        <p:spPr>
          <a:xfrm>
            <a:off x="5745125" y="284559"/>
            <a:ext cx="27502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9B3DCF"/>
                </a:solidFill>
              </a:rPr>
              <a:t>‘Peach Profusion’</a:t>
            </a:r>
          </a:p>
        </p:txBody>
      </p:sp>
    </p:spTree>
    <p:extLst>
      <p:ext uri="{BB962C8B-B14F-4D97-AF65-F5344CB8AC3E}">
        <p14:creationId xmlns:p14="http://schemas.microsoft.com/office/powerpoint/2010/main" val="4285486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3FA85-046D-46A5-B29C-216C7A7B1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8199DA-204C-4327-93A1-19C892A5477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ttps://static1.squarespace.com/static/586844a01b631bf41907d6e0/t/586ade0759cc688787cc4f35/1483398691993/?format=750w">
            <a:extLst>
              <a:ext uri="{FF2B5EF4-FFF2-40B4-BE49-F238E27FC236}">
                <a16:creationId xmlns:a16="http://schemas.microsoft.com/office/drawing/2014/main" id="{C51CA6E4-182E-4E86-82E4-E379505AB3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52" y="435935"/>
            <a:ext cx="4698221" cy="626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71714E-3F13-4A10-A5EF-352180E4000E}"/>
              </a:ext>
            </a:extLst>
          </p:cNvPr>
          <p:cNvSpPr txBox="1"/>
          <p:nvPr/>
        </p:nvSpPr>
        <p:spPr>
          <a:xfrm>
            <a:off x="5201920" y="955040"/>
            <a:ext cx="1530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Novelty Roses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39727D-EDE5-406E-9614-B0CFC71A4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5260" y="223520"/>
            <a:ext cx="2893060" cy="28930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2FF5DF-AD7A-4856-879B-79BABED3F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8870" y="223520"/>
            <a:ext cx="3857412" cy="2893059"/>
          </a:xfrm>
          <a:prstGeom prst="rect">
            <a:avLst/>
          </a:prstGeom>
        </p:spPr>
      </p:pic>
      <p:pic>
        <p:nvPicPr>
          <p:cNvPr id="9224" name="Picture 8" descr="https://sarose.org.au/wp-content/uploads/2017/02/Maurice-1-620x413.jpg">
            <a:extLst>
              <a:ext uri="{FF2B5EF4-FFF2-40B4-BE49-F238E27FC236}">
                <a16:creationId xmlns:a16="http://schemas.microsoft.com/office/drawing/2014/main" id="{9A20F80B-7BFE-4858-8F13-66C1861E3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169" y="3202747"/>
            <a:ext cx="5477918" cy="364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D6F188-A818-4A92-966B-15990F6963D3}"/>
              </a:ext>
            </a:extLst>
          </p:cNvPr>
          <p:cNvSpPr txBox="1"/>
          <p:nvPr/>
        </p:nvSpPr>
        <p:spPr>
          <a:xfrm>
            <a:off x="1019721" y="143547"/>
            <a:ext cx="313169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NOVELTY </a:t>
            </a:r>
            <a:r>
              <a:rPr lang="en-US" sz="3200" dirty="0"/>
              <a:t>ROSES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FFBB8F-976C-4C87-B682-CAB2B6087B6F}"/>
              </a:ext>
            </a:extLst>
          </p:cNvPr>
          <p:cNvSpPr txBox="1"/>
          <p:nvPr/>
        </p:nvSpPr>
        <p:spPr>
          <a:xfrm>
            <a:off x="2564262" y="6079930"/>
            <a:ext cx="22656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Lemon &amp; Lime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F3BA4C-B0BB-4DEA-BF4E-4CB957537B0E}"/>
              </a:ext>
            </a:extLst>
          </p:cNvPr>
          <p:cNvSpPr txBox="1"/>
          <p:nvPr/>
        </p:nvSpPr>
        <p:spPr>
          <a:xfrm>
            <a:off x="7274169" y="315004"/>
            <a:ext cx="155874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/>
              <a:t>Viridiflora</a:t>
            </a:r>
            <a:endParaRPr lang="en-AU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AD42C6-D2A9-4147-8472-41067446B724}"/>
              </a:ext>
            </a:extLst>
          </p:cNvPr>
          <p:cNvSpPr txBox="1"/>
          <p:nvPr/>
        </p:nvSpPr>
        <p:spPr>
          <a:xfrm>
            <a:off x="9730269" y="3238296"/>
            <a:ext cx="222805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Maurice Utrillo</a:t>
            </a:r>
          </a:p>
          <a:p>
            <a:r>
              <a:rPr lang="en-AU" sz="2400" dirty="0"/>
              <a:t>‘painted’ rose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06FAE3-739C-4B17-99C7-B10365C16486}"/>
              </a:ext>
            </a:extLst>
          </p:cNvPr>
          <p:cNvSpPr txBox="1"/>
          <p:nvPr/>
        </p:nvSpPr>
        <p:spPr>
          <a:xfrm>
            <a:off x="9088343" y="2565622"/>
            <a:ext cx="1423447" cy="4713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Origami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4053954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626-miniatures-roses-.jpg">
            <a:extLst>
              <a:ext uri="{FF2B5EF4-FFF2-40B4-BE49-F238E27FC236}">
                <a16:creationId xmlns:a16="http://schemas.microsoft.com/office/drawing/2014/main" id="{8E815BAE-DC67-4A15-8D90-D35E6920416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89" y="532981"/>
            <a:ext cx="3572515" cy="535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D1F986-DBA0-465A-BF21-6F027E27CBC7}"/>
              </a:ext>
            </a:extLst>
          </p:cNvPr>
          <p:cNvSpPr txBox="1"/>
          <p:nvPr/>
        </p:nvSpPr>
        <p:spPr>
          <a:xfrm>
            <a:off x="81260" y="5957418"/>
            <a:ext cx="3789033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/>
              <a:t>Gra’s</a:t>
            </a:r>
            <a:r>
              <a:rPr lang="en-US" sz="2500" b="1" dirty="0"/>
              <a:t> Blue, Silkies,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34B0E3-54BB-44A1-BA1F-16825A6213BA}"/>
              </a:ext>
            </a:extLst>
          </p:cNvPr>
          <p:cNvSpPr txBox="1"/>
          <p:nvPr/>
        </p:nvSpPr>
        <p:spPr>
          <a:xfrm>
            <a:off x="2608545" y="258361"/>
            <a:ext cx="741164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Miniature &amp; </a:t>
            </a:r>
            <a:r>
              <a:rPr lang="en-US" sz="4000" b="1" dirty="0" err="1"/>
              <a:t>MiniFlora</a:t>
            </a:r>
            <a:r>
              <a:rPr lang="en-US" sz="4000" b="1" dirty="0"/>
              <a:t> Roses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ED593E-D2B7-4C7A-A86C-2CC49E75D9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50" t="1096" r="6247"/>
          <a:stretch/>
        </p:blipFill>
        <p:spPr>
          <a:xfrm>
            <a:off x="8125674" y="1299907"/>
            <a:ext cx="3814833" cy="44127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38EEAB-CA58-4344-9A60-D698664DDA9C}"/>
              </a:ext>
            </a:extLst>
          </p:cNvPr>
          <p:cNvSpPr txBox="1"/>
          <p:nvPr/>
        </p:nvSpPr>
        <p:spPr>
          <a:xfrm>
            <a:off x="9021451" y="5845587"/>
            <a:ext cx="2213871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500" b="1" dirty="0"/>
              <a:t>Dwarf Fairy</a:t>
            </a:r>
            <a:endParaRPr lang="en-AU" sz="25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074FAE-42F5-437C-9002-071D4D321AC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293" y="1299907"/>
            <a:ext cx="4106493" cy="38077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55A389-16AC-4B57-9E84-67C638CB23A4}"/>
              </a:ext>
            </a:extLst>
          </p:cNvPr>
          <p:cNvSpPr txBox="1"/>
          <p:nvPr/>
        </p:nvSpPr>
        <p:spPr>
          <a:xfrm>
            <a:off x="3870292" y="5178143"/>
            <a:ext cx="425538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500" b="1" dirty="0"/>
              <a:t>Seedling </a:t>
            </a:r>
            <a:r>
              <a:rPr lang="en-AU" sz="2500" b="1" dirty="0" err="1"/>
              <a:t>miniflora</a:t>
            </a:r>
            <a:r>
              <a:rPr lang="en-AU" sz="2500" b="1" dirty="0"/>
              <a:t> roses bred by QRS member Ted Hayes.</a:t>
            </a:r>
          </a:p>
        </p:txBody>
      </p:sp>
    </p:spTree>
    <p:extLst>
      <p:ext uri="{BB962C8B-B14F-4D97-AF65-F5344CB8AC3E}">
        <p14:creationId xmlns:p14="http://schemas.microsoft.com/office/powerpoint/2010/main" val="132924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Content Placeholder 2">
            <a:extLst>
              <a:ext uri="{FF2B5EF4-FFF2-40B4-BE49-F238E27FC236}">
                <a16:creationId xmlns:a16="http://schemas.microsoft.com/office/drawing/2014/main" id="{4CBF5050-5C6E-4B10-8B1D-2FA58B3C3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endParaRPr lang="en-US" sz="7000" b="1" dirty="0">
              <a:solidFill>
                <a:srgbClr val="C00000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en-US" sz="9800" b="1" dirty="0">
                <a:solidFill>
                  <a:srgbClr val="C00000"/>
                </a:solidFill>
                <a:latin typeface="+mj-lt"/>
              </a:rPr>
              <a:t>Growing Your Own Garden Roses</a:t>
            </a:r>
          </a:p>
          <a:p>
            <a:pPr marL="0" indent="0" algn="ctr">
              <a:buNone/>
            </a:pPr>
            <a:endParaRPr lang="en-US" sz="3400" b="1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  <a:tabLst>
                <a:tab pos="180975" algn="l"/>
              </a:tabLst>
            </a:pPr>
            <a:r>
              <a:rPr lang="en-US" sz="6200" b="1" dirty="0">
                <a:latin typeface="+mj-lt"/>
              </a:rPr>
              <a:t>	</a:t>
            </a:r>
            <a:r>
              <a:rPr lang="en-US" sz="6200" b="1" dirty="0">
                <a:solidFill>
                  <a:srgbClr val="C00000"/>
                </a:solidFill>
                <a:latin typeface="+mj-lt"/>
              </a:rPr>
              <a:t>1. WHERE WILL YOU GROW  YOUR ROSES?</a:t>
            </a:r>
          </a:p>
          <a:p>
            <a:pPr marL="446088" indent="0" defTabSz="446088">
              <a:buNone/>
            </a:pPr>
            <a:r>
              <a:rPr lang="en-US" sz="6200" dirty="0">
                <a:latin typeface="+mj-lt"/>
              </a:rPr>
              <a:t>Well prepared site, 5 </a:t>
            </a:r>
            <a:r>
              <a:rPr lang="en-US" sz="6200" dirty="0" err="1">
                <a:latin typeface="+mj-lt"/>
              </a:rPr>
              <a:t>hrs</a:t>
            </a:r>
            <a:r>
              <a:rPr lang="en-US" sz="6200" dirty="0">
                <a:latin typeface="+mj-lt"/>
              </a:rPr>
              <a:t> sunshine, good drainage &amp; air circulation, avoid competition from tree roots – alternatively you can grow roses in pots.</a:t>
            </a:r>
          </a:p>
          <a:p>
            <a:pPr marL="0" indent="0">
              <a:buNone/>
              <a:tabLst>
                <a:tab pos="265113" algn="l"/>
              </a:tabLst>
            </a:pPr>
            <a:r>
              <a:rPr lang="en-US" sz="6200" b="1" dirty="0">
                <a:solidFill>
                  <a:srgbClr val="C00000"/>
                </a:solidFill>
                <a:latin typeface="+mj-lt"/>
              </a:rPr>
              <a:t>	2. PREPARE SITE 6 WEEKS IN ADVANCE- </a:t>
            </a:r>
            <a:r>
              <a:rPr lang="en-US" sz="6200" dirty="0">
                <a:latin typeface="+mj-lt"/>
              </a:rPr>
              <a:t>dig in compost &amp; well rotted manure.</a:t>
            </a:r>
          </a:p>
          <a:p>
            <a:pPr marL="265113" indent="0">
              <a:buNone/>
              <a:tabLst>
                <a:tab pos="265113" algn="l"/>
              </a:tabLst>
            </a:pPr>
            <a:r>
              <a:rPr lang="en-US" sz="6200" b="1" dirty="0">
                <a:solidFill>
                  <a:srgbClr val="C00000"/>
                </a:solidFill>
                <a:latin typeface="+mj-lt"/>
              </a:rPr>
              <a:t>3. CHOOSE YOUR ROSES - ARE THEY ARE RECOMMENDED FOR QLD CONDITIONS?</a:t>
            </a:r>
          </a:p>
          <a:p>
            <a:pPr marL="446088" indent="0">
              <a:buNone/>
              <a:tabLst>
                <a:tab pos="265113" algn="l"/>
              </a:tabLst>
            </a:pPr>
            <a:r>
              <a:rPr lang="en-US" sz="6200" dirty="0">
                <a:latin typeface="+mj-lt"/>
              </a:rPr>
              <a:t>See Queensland Rose Society website </a:t>
            </a:r>
            <a:r>
              <a:rPr lang="en-US" sz="6200" dirty="0">
                <a:solidFill>
                  <a:schemeClr val="tx1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http://www.qld.rose.org.au/</a:t>
            </a:r>
            <a:r>
              <a:rPr lang="en-US" sz="6200" dirty="0">
                <a:solidFill>
                  <a:schemeClr val="tx1"/>
                </a:solidFill>
                <a:latin typeface="+mj-lt"/>
              </a:rPr>
              <a:t> &amp;</a:t>
            </a:r>
            <a:r>
              <a:rPr lang="en-US" sz="6200" dirty="0">
                <a:latin typeface="+mj-lt"/>
              </a:rPr>
              <a:t> </a:t>
            </a:r>
            <a:r>
              <a:rPr lang="en-US" sz="6200" dirty="0">
                <a:solidFill>
                  <a:schemeClr val="tx1"/>
                </a:solidFill>
                <a:latin typeface="+mj-lt"/>
              </a:rPr>
              <a:t>specialist	rose </a:t>
            </a:r>
            <a:r>
              <a:rPr lang="en-US" sz="6200" dirty="0">
                <a:latin typeface="+mj-lt"/>
              </a:rPr>
              <a:t>nursery catalogues or websites (</a:t>
            </a:r>
            <a:r>
              <a:rPr lang="en-US" sz="6200" dirty="0" err="1">
                <a:latin typeface="+mj-lt"/>
              </a:rPr>
              <a:t>Swanes</a:t>
            </a:r>
            <a:r>
              <a:rPr lang="en-US" sz="6200" dirty="0">
                <a:latin typeface="+mj-lt"/>
              </a:rPr>
              <a:t>, </a:t>
            </a:r>
            <a:r>
              <a:rPr lang="en-US" sz="6200" dirty="0" err="1">
                <a:latin typeface="+mj-lt"/>
              </a:rPr>
              <a:t>Treloars,Wagners</a:t>
            </a:r>
            <a:r>
              <a:rPr lang="en-US" sz="6200" dirty="0">
                <a:latin typeface="+mj-lt"/>
              </a:rPr>
              <a:t>, Brindabella, </a:t>
            </a:r>
            <a:r>
              <a:rPr lang="en-US" sz="6200" dirty="0" err="1">
                <a:latin typeface="+mj-lt"/>
              </a:rPr>
              <a:t>etc</a:t>
            </a:r>
            <a:r>
              <a:rPr lang="en-US" sz="6200" dirty="0">
                <a:latin typeface="+mj-lt"/>
              </a:rPr>
              <a:t>).         </a:t>
            </a:r>
          </a:p>
          <a:p>
            <a:pPr marL="446088" indent="0">
              <a:buNone/>
              <a:tabLst>
                <a:tab pos="265113" algn="l"/>
              </a:tabLst>
            </a:pPr>
            <a:r>
              <a:rPr lang="en-US" sz="6200" dirty="0">
                <a:latin typeface="+mj-lt"/>
              </a:rPr>
              <a:t>Select potted plants all year or dry-rooted in Autumn/</a:t>
            </a:r>
            <a:r>
              <a:rPr lang="en-US" sz="6200" dirty="0" err="1">
                <a:latin typeface="+mj-lt"/>
              </a:rPr>
              <a:t>earlywinter</a:t>
            </a:r>
            <a:r>
              <a:rPr lang="en-US" sz="6200" dirty="0">
                <a:latin typeface="+mj-lt"/>
              </a:rPr>
              <a:t> – nursery or mail order.  </a:t>
            </a:r>
          </a:p>
          <a:p>
            <a:pPr marL="446088" indent="-180975">
              <a:buNone/>
              <a:tabLst>
                <a:tab pos="265113" algn="l"/>
              </a:tabLst>
            </a:pPr>
            <a:r>
              <a:rPr lang="en-US" sz="6200" b="1" dirty="0">
                <a:solidFill>
                  <a:srgbClr val="C00000"/>
                </a:solidFill>
                <a:latin typeface="+mj-lt"/>
              </a:rPr>
              <a:t>4. DO YOU NEED SUPPORTS FOR CLIMBERS &amp; STANDARDS?</a:t>
            </a:r>
          </a:p>
          <a:p>
            <a:pPr marL="542925" indent="-277813">
              <a:buNone/>
              <a:tabLst>
                <a:tab pos="542925" algn="l"/>
              </a:tabLst>
            </a:pPr>
            <a:r>
              <a:rPr lang="en-US" sz="6200" b="1" dirty="0">
                <a:solidFill>
                  <a:srgbClr val="C00000"/>
                </a:solidFill>
                <a:latin typeface="+mj-lt"/>
              </a:rPr>
              <a:t>5. PLANT BARE-ROOTED ROSES IN A POT TO GIVE THEM A GOOD START</a:t>
            </a:r>
            <a:r>
              <a:rPr lang="en-US" sz="6200" dirty="0">
                <a:latin typeface="+mj-lt"/>
              </a:rPr>
              <a:t>, but can plant directly in well prepared spot in ground.  </a:t>
            </a:r>
            <a:r>
              <a:rPr lang="en-US" sz="6200" b="1" dirty="0">
                <a:latin typeface="+mj-lt"/>
              </a:rPr>
              <a:t>Never allow roots of dry rooted roses to dry out. </a:t>
            </a:r>
          </a:p>
          <a:p>
            <a:pPr marL="542925" indent="-277813">
              <a:buNone/>
              <a:tabLst>
                <a:tab pos="542925" algn="l"/>
              </a:tabLst>
            </a:pPr>
            <a:r>
              <a:rPr lang="en-US" sz="6200" dirty="0">
                <a:latin typeface="+mj-lt"/>
              </a:rPr>
              <a:t>	For both pots and garden planting ensure bud union is at ground level and water well. Plant Hybrid Tea roses 2 </a:t>
            </a:r>
            <a:r>
              <a:rPr lang="en-US" sz="6200" dirty="0" err="1">
                <a:latin typeface="+mj-lt"/>
              </a:rPr>
              <a:t>metres</a:t>
            </a:r>
            <a:r>
              <a:rPr lang="en-US" sz="6200" dirty="0">
                <a:latin typeface="+mj-lt"/>
              </a:rPr>
              <a:t> apart, smaller floribundas 1.5 </a:t>
            </a:r>
            <a:r>
              <a:rPr lang="en-US" sz="6200" dirty="0" err="1">
                <a:latin typeface="+mj-lt"/>
              </a:rPr>
              <a:t>metres</a:t>
            </a:r>
            <a:r>
              <a:rPr lang="en-US" sz="6200" dirty="0">
                <a:latin typeface="+mj-lt"/>
              </a:rPr>
              <a:t>.</a:t>
            </a:r>
          </a:p>
          <a:p>
            <a:pPr marL="542925" indent="0">
              <a:buNone/>
            </a:pPr>
            <a:r>
              <a:rPr lang="en-US" sz="6200" b="1" dirty="0">
                <a:solidFill>
                  <a:srgbClr val="C00000"/>
                </a:solidFill>
                <a:latin typeface="+mj-lt"/>
              </a:rPr>
              <a:t>DO NOT USE ANY FERTLIISER WHEN </a:t>
            </a:r>
            <a:r>
              <a:rPr lang="en-US" sz="6200" b="1" u="sng" dirty="0">
                <a:solidFill>
                  <a:srgbClr val="C00000"/>
                </a:solidFill>
                <a:latin typeface="+mj-lt"/>
              </a:rPr>
              <a:t>PLANTING</a:t>
            </a:r>
            <a:r>
              <a:rPr lang="en-US" sz="6200" b="1" dirty="0">
                <a:solidFill>
                  <a:srgbClr val="C00000"/>
                </a:solidFill>
                <a:latin typeface="+mj-lt"/>
              </a:rPr>
              <a:t> BARE-ROOTED ROSES. </a:t>
            </a:r>
            <a:r>
              <a:rPr lang="en-US" sz="6200" dirty="0">
                <a:solidFill>
                  <a:schemeClr val="tx1"/>
                </a:solidFill>
                <a:latin typeface="+mj-lt"/>
              </a:rPr>
              <a:t>Keep up water, snip off any buds until plant is growing strongly – when established, can apply Sudden Impact or other fertilizer for potted or garden roses.</a:t>
            </a:r>
          </a:p>
          <a:p>
            <a:endParaRPr lang="en-US" sz="4600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398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C5931-489B-4CBC-A3C7-0F295275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780" y="248093"/>
            <a:ext cx="8596668" cy="1320800"/>
          </a:xfrm>
        </p:spPr>
        <p:txBody>
          <a:bodyPr/>
          <a:lstStyle/>
          <a:p>
            <a:pPr algn="ctr"/>
            <a:r>
              <a:rPr lang="en-AU" b="1" dirty="0">
                <a:solidFill>
                  <a:srgbClr val="53094A"/>
                </a:solidFill>
              </a:rPr>
              <a:t>What’s a graft bud?? Most Modern Roses are Grafted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3D59E29-AA7A-4DFB-8993-BAE8966AC34E}"/>
                  </a:ext>
                </a:extLst>
              </p14:cNvPr>
              <p14:cNvContentPartPr/>
              <p14:nvPr/>
            </p14:nvContentPartPr>
            <p14:xfrm>
              <a:off x="1133834" y="2022258"/>
              <a:ext cx="825480" cy="3225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3D59E29-AA7A-4DFB-8993-BAE8966AC34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25194" y="2013258"/>
                <a:ext cx="843120" cy="324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0E390C0-10B1-4E56-9FEB-591B51BF7413}"/>
                  </a:ext>
                </a:extLst>
              </p14:cNvPr>
              <p14:cNvContentPartPr/>
              <p14:nvPr/>
            </p14:nvContentPartPr>
            <p14:xfrm>
              <a:off x="1309154" y="2039538"/>
              <a:ext cx="449640" cy="19814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0E390C0-10B1-4E56-9FEB-591B51BF741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00514" y="2030898"/>
                <a:ext cx="467280" cy="199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617D862-501D-4A4F-850F-FA97581DE961}"/>
                  </a:ext>
                </a:extLst>
              </p14:cNvPr>
              <p14:cNvContentPartPr/>
              <p14:nvPr/>
            </p14:nvContentPartPr>
            <p14:xfrm>
              <a:off x="1803074" y="4181538"/>
              <a:ext cx="254520" cy="8301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617D862-501D-4A4F-850F-FA97581DE96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94434" y="4172898"/>
                <a:ext cx="272160" cy="84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968FA8B-E364-427C-85B8-97420C519078}"/>
                  </a:ext>
                </a:extLst>
              </p14:cNvPr>
              <p14:cNvContentPartPr/>
              <p14:nvPr/>
            </p14:nvContentPartPr>
            <p14:xfrm>
              <a:off x="1802354" y="3981378"/>
              <a:ext cx="90000" cy="2041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968FA8B-E364-427C-85B8-97420C51907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93354" y="3972378"/>
                <a:ext cx="107640" cy="22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71021CF-FCE6-40E2-B2A5-3D9A2FE3E656}"/>
                  </a:ext>
                </a:extLst>
              </p14:cNvPr>
              <p14:cNvContentPartPr/>
              <p14:nvPr/>
            </p14:nvContentPartPr>
            <p14:xfrm>
              <a:off x="1784714" y="4241298"/>
              <a:ext cx="15840" cy="57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71021CF-FCE6-40E2-B2A5-3D9A2FE3E65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76074" y="4232298"/>
                <a:ext cx="3348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0888AD3-87F8-4E25-B056-A4564FC527D1}"/>
                  </a:ext>
                </a:extLst>
              </p14:cNvPr>
              <p14:cNvContentPartPr/>
              <p14:nvPr/>
            </p14:nvContentPartPr>
            <p14:xfrm>
              <a:off x="1650434" y="4298538"/>
              <a:ext cx="189720" cy="806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0888AD3-87F8-4E25-B056-A4564FC527D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641794" y="4289898"/>
                <a:ext cx="20736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0F6081E5-A633-4381-973A-C1877175EEF9}"/>
                  </a:ext>
                </a:extLst>
              </p14:cNvPr>
              <p14:cNvContentPartPr/>
              <p14:nvPr/>
            </p14:nvContentPartPr>
            <p14:xfrm>
              <a:off x="1767074" y="4009098"/>
              <a:ext cx="5760" cy="928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0F6081E5-A633-4381-973A-C1877175EEF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758074" y="4000098"/>
                <a:ext cx="23400" cy="11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5255C14-D3CE-4ACB-9F71-DB0A3D4CDE54}"/>
                  </a:ext>
                </a:extLst>
              </p14:cNvPr>
              <p14:cNvContentPartPr/>
              <p14:nvPr/>
            </p14:nvContentPartPr>
            <p14:xfrm>
              <a:off x="1757354" y="4088658"/>
              <a:ext cx="18720" cy="1407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5255C14-D3CE-4ACB-9F71-DB0A3D4CDE5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48714" y="4079658"/>
                <a:ext cx="3636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5A833246-CE91-4FAD-B450-36B7DE048ED5}"/>
                  </a:ext>
                </a:extLst>
              </p14:cNvPr>
              <p14:cNvContentPartPr/>
              <p14:nvPr/>
            </p14:nvContentPartPr>
            <p14:xfrm>
              <a:off x="2002154" y="3426618"/>
              <a:ext cx="116640" cy="2318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5A833246-CE91-4FAD-B450-36B7DE048ED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993514" y="3417618"/>
                <a:ext cx="13428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D7EA54DF-9D54-4AFE-B31D-F93AA99D24E5}"/>
                  </a:ext>
                </a:extLst>
              </p14:cNvPr>
              <p14:cNvContentPartPr/>
              <p14:nvPr/>
            </p14:nvContentPartPr>
            <p14:xfrm>
              <a:off x="2224274" y="3771138"/>
              <a:ext cx="63720" cy="1872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D7EA54DF-9D54-4AFE-B31D-F93AA99D24E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215634" y="3762138"/>
                <a:ext cx="81360" cy="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7650B4E6-3A0C-4E70-8AF3-F0C6FA19EBE0}"/>
                  </a:ext>
                </a:extLst>
              </p14:cNvPr>
              <p14:cNvContentPartPr/>
              <p14:nvPr/>
            </p14:nvContentPartPr>
            <p14:xfrm>
              <a:off x="2127434" y="3636138"/>
              <a:ext cx="40680" cy="5652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7650B4E6-3A0C-4E70-8AF3-F0C6FA19EBE0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118794" y="3627498"/>
                <a:ext cx="5832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B56DAD07-5D2E-4219-A27B-AEF5218AA506}"/>
                  </a:ext>
                </a:extLst>
              </p14:cNvPr>
              <p14:cNvContentPartPr/>
              <p14:nvPr/>
            </p14:nvContentPartPr>
            <p14:xfrm>
              <a:off x="2110154" y="3613818"/>
              <a:ext cx="92160" cy="11412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B56DAD07-5D2E-4219-A27B-AEF5218AA50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101154" y="3605178"/>
                <a:ext cx="10980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9FD0B6AD-ECEB-4FFD-92FF-88858F320B4F}"/>
                  </a:ext>
                </a:extLst>
              </p14:cNvPr>
              <p14:cNvContentPartPr/>
              <p14:nvPr/>
            </p14:nvContentPartPr>
            <p14:xfrm>
              <a:off x="2039594" y="3538578"/>
              <a:ext cx="6120" cy="1281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9FD0B6AD-ECEB-4FFD-92FF-88858F320B4F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030594" y="3529938"/>
                <a:ext cx="2376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7AC78475-6FA1-4293-A1B1-A3ADEFA4F4BD}"/>
                  </a:ext>
                </a:extLst>
              </p14:cNvPr>
              <p14:cNvContentPartPr/>
              <p14:nvPr/>
            </p14:nvContentPartPr>
            <p14:xfrm>
              <a:off x="2188994" y="3771138"/>
              <a:ext cx="139320" cy="2736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7AC78475-6FA1-4293-A1B1-A3ADEFA4F4B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180354" y="3762138"/>
                <a:ext cx="15696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CF46F416-DE2D-4146-9688-901C8C66B843}"/>
                  </a:ext>
                </a:extLst>
              </p14:cNvPr>
              <p14:cNvContentPartPr/>
              <p14:nvPr/>
            </p14:nvContentPartPr>
            <p14:xfrm>
              <a:off x="1872554" y="3914418"/>
              <a:ext cx="3960" cy="756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CF46F416-DE2D-4146-9688-901C8C66B843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863554" y="3905418"/>
                <a:ext cx="21600" cy="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EC02BD94-B62D-4AA8-BAFE-0EE53992AAE5}"/>
                  </a:ext>
                </a:extLst>
              </p14:cNvPr>
              <p14:cNvContentPartPr/>
              <p14:nvPr/>
            </p14:nvContentPartPr>
            <p14:xfrm>
              <a:off x="755834" y="4139058"/>
              <a:ext cx="300960" cy="14328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EC02BD94-B62D-4AA8-BAFE-0EE53992AAE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47194" y="4130058"/>
                <a:ext cx="318600" cy="16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BFE2C21F-6EC9-4124-B317-C3F2FF3BBE01}"/>
                  </a:ext>
                </a:extLst>
              </p14:cNvPr>
              <p14:cNvContentPartPr/>
              <p14:nvPr/>
            </p14:nvContentPartPr>
            <p14:xfrm>
              <a:off x="1846634" y="3645498"/>
              <a:ext cx="126000" cy="24948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BFE2C21F-6EC9-4124-B317-C3F2FF3BBE01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837634" y="3636858"/>
                <a:ext cx="143640" cy="267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82" name="Group 181">
            <a:extLst>
              <a:ext uri="{FF2B5EF4-FFF2-40B4-BE49-F238E27FC236}">
                <a16:creationId xmlns:a16="http://schemas.microsoft.com/office/drawing/2014/main" id="{B2BA56A1-4B83-40A2-BFE9-C1894EB9ED05}"/>
              </a:ext>
            </a:extLst>
          </p:cNvPr>
          <p:cNvGrpSpPr/>
          <p:nvPr/>
        </p:nvGrpSpPr>
        <p:grpSpPr>
          <a:xfrm>
            <a:off x="676994" y="3567738"/>
            <a:ext cx="2808720" cy="1242360"/>
            <a:chOff x="676994" y="3567738"/>
            <a:chExt cx="2808720" cy="124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111726A9-A557-4944-8DF2-EFF9F7AC6011}"/>
                    </a:ext>
                  </a:extLst>
                </p14:cNvPr>
                <p14:cNvContentPartPr/>
                <p14:nvPr/>
              </p14:nvContentPartPr>
              <p14:xfrm>
                <a:off x="1151834" y="4033218"/>
                <a:ext cx="240120" cy="6408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111726A9-A557-4944-8DF2-EFF9F7AC6011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142834" y="4024578"/>
                  <a:ext cx="25776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039CD6A8-ED3B-47FC-9476-18E782B9363F}"/>
                    </a:ext>
                  </a:extLst>
                </p14:cNvPr>
                <p14:cNvContentPartPr/>
                <p14:nvPr/>
              </p14:nvContentPartPr>
              <p14:xfrm>
                <a:off x="1459274" y="3837378"/>
                <a:ext cx="353160" cy="15444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039CD6A8-ED3B-47FC-9476-18E782B9363F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450274" y="3828738"/>
                  <a:ext cx="37080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41A1E284-C089-4C8A-82F9-09740AB95BD1}"/>
                    </a:ext>
                  </a:extLst>
                </p14:cNvPr>
                <p14:cNvContentPartPr/>
                <p14:nvPr/>
              </p14:nvContentPartPr>
              <p14:xfrm>
                <a:off x="1767074" y="3918378"/>
                <a:ext cx="125280" cy="1789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41A1E284-C089-4C8A-82F9-09740AB95BD1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758074" y="3909738"/>
                  <a:ext cx="14292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3B13FA3-7094-44F1-AE43-D7A630B5AC74}"/>
                    </a:ext>
                  </a:extLst>
                </p14:cNvPr>
                <p14:cNvContentPartPr/>
                <p14:nvPr/>
              </p14:nvContentPartPr>
              <p14:xfrm>
                <a:off x="1943114" y="3728658"/>
                <a:ext cx="171720" cy="2372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3B13FA3-7094-44F1-AE43-D7A630B5AC74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934474" y="3719658"/>
                  <a:ext cx="18936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53BC139-D21A-42FB-985E-73BE1F800AA2}"/>
                    </a:ext>
                  </a:extLst>
                </p14:cNvPr>
                <p14:cNvContentPartPr/>
                <p14:nvPr/>
              </p14:nvContentPartPr>
              <p14:xfrm>
                <a:off x="1916474" y="3906138"/>
                <a:ext cx="146160" cy="1029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53BC139-D21A-42FB-985E-73BE1F800AA2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907834" y="3897498"/>
                  <a:ext cx="16380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494D0510-D021-41AF-8F92-B50F073962B5}"/>
                    </a:ext>
                  </a:extLst>
                </p14:cNvPr>
                <p14:cNvContentPartPr/>
                <p14:nvPr/>
              </p14:nvContentPartPr>
              <p14:xfrm>
                <a:off x="1854914" y="3705618"/>
                <a:ext cx="360" cy="207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494D0510-D021-41AF-8F92-B50F073962B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846274" y="3696618"/>
                  <a:ext cx="1800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489EB1DC-A6A2-4BBB-9A5C-FDF5E5687F85}"/>
                    </a:ext>
                  </a:extLst>
                </p14:cNvPr>
                <p14:cNvContentPartPr/>
                <p14:nvPr/>
              </p14:nvContentPartPr>
              <p14:xfrm>
                <a:off x="1951754" y="3955458"/>
                <a:ext cx="78120" cy="190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489EB1DC-A6A2-4BBB-9A5C-FDF5E5687F8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943114" y="3946458"/>
                  <a:ext cx="9576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C0093A7F-D58C-497E-9A70-13C51CA66251}"/>
                    </a:ext>
                  </a:extLst>
                </p14:cNvPr>
                <p14:cNvContentPartPr/>
                <p14:nvPr/>
              </p14:nvContentPartPr>
              <p14:xfrm>
                <a:off x="2057234" y="3834138"/>
                <a:ext cx="149760" cy="345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C0093A7F-D58C-497E-9A70-13C51CA66251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048594" y="3825498"/>
                  <a:ext cx="16740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EB0880B5-6943-4517-B5BA-D5B7D66245B4}"/>
                    </a:ext>
                  </a:extLst>
                </p14:cNvPr>
                <p14:cNvContentPartPr/>
                <p14:nvPr/>
              </p14:nvContentPartPr>
              <p14:xfrm>
                <a:off x="2057234" y="3645498"/>
                <a:ext cx="360" cy="1267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EB0880B5-6943-4517-B5BA-D5B7D66245B4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048594" y="3636498"/>
                  <a:ext cx="1800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5539909-FBA6-4D53-A310-D47908202040}"/>
                    </a:ext>
                  </a:extLst>
                </p14:cNvPr>
                <p14:cNvContentPartPr/>
                <p14:nvPr/>
              </p14:nvContentPartPr>
              <p14:xfrm>
                <a:off x="2126354" y="3567738"/>
                <a:ext cx="171360" cy="1515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5539909-FBA6-4D53-A310-D47908202040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117714" y="3559098"/>
                  <a:ext cx="18900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04814A3E-6C9D-4A46-A697-BE059A789D15}"/>
                    </a:ext>
                  </a:extLst>
                </p14:cNvPr>
                <p14:cNvContentPartPr/>
                <p14:nvPr/>
              </p14:nvContentPartPr>
              <p14:xfrm>
                <a:off x="2145074" y="3577458"/>
                <a:ext cx="156600" cy="1508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04814A3E-6C9D-4A46-A697-BE059A789D1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136074" y="3568458"/>
                  <a:ext cx="17424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6EC215A6-485E-44F8-8CD2-600EFA356A74}"/>
                    </a:ext>
                  </a:extLst>
                </p14:cNvPr>
                <p14:cNvContentPartPr/>
                <p14:nvPr/>
              </p14:nvContentPartPr>
              <p14:xfrm>
                <a:off x="2206994" y="3725778"/>
                <a:ext cx="201960" cy="90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6EC215A6-485E-44F8-8CD2-600EFA356A74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197994" y="3716778"/>
                  <a:ext cx="21960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7A520A17-3EE9-4DF5-9447-C823F3861281}"/>
                    </a:ext>
                  </a:extLst>
                </p14:cNvPr>
                <p14:cNvContentPartPr/>
                <p14:nvPr/>
              </p14:nvContentPartPr>
              <p14:xfrm>
                <a:off x="2171714" y="3757098"/>
                <a:ext cx="272160" cy="871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7A520A17-3EE9-4DF5-9447-C823F3861281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162714" y="3748098"/>
                  <a:ext cx="28980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621C46AC-6920-4D82-B3C3-911B7497FB3F}"/>
                    </a:ext>
                  </a:extLst>
                </p14:cNvPr>
                <p14:cNvContentPartPr/>
                <p14:nvPr/>
              </p14:nvContentPartPr>
              <p14:xfrm>
                <a:off x="1792274" y="3640458"/>
                <a:ext cx="89280" cy="27252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621C46AC-6920-4D82-B3C3-911B7497FB3F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783634" y="3631458"/>
                  <a:ext cx="10692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010F6EE3-BE78-41EE-9B4B-EB4B1F1CFC03}"/>
                    </a:ext>
                  </a:extLst>
                </p14:cNvPr>
                <p14:cNvContentPartPr/>
                <p14:nvPr/>
              </p14:nvContentPartPr>
              <p14:xfrm>
                <a:off x="2259554" y="4449018"/>
                <a:ext cx="360" cy="36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010F6EE3-BE78-41EE-9B4B-EB4B1F1CFC03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250914" y="444001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7124B7F0-99C9-4BD8-951B-F509D62A8CDF}"/>
                    </a:ext>
                  </a:extLst>
                </p14:cNvPr>
                <p14:cNvContentPartPr/>
                <p14:nvPr/>
              </p14:nvContentPartPr>
              <p14:xfrm>
                <a:off x="826034" y="4227978"/>
                <a:ext cx="2054520" cy="5821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7124B7F0-99C9-4BD8-951B-F509D62A8CDF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817394" y="4219338"/>
                  <a:ext cx="2072160" cy="59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05447E95-0D15-4651-9665-6F79405C622F}"/>
                    </a:ext>
                  </a:extLst>
                </p14:cNvPr>
                <p14:cNvContentPartPr/>
                <p14:nvPr/>
              </p14:nvContentPartPr>
              <p14:xfrm>
                <a:off x="2013314" y="4550898"/>
                <a:ext cx="61920" cy="1260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05447E95-0D15-4651-9665-6F79405C622F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004674" y="4542258"/>
                  <a:ext cx="7956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B8CBCBD7-C0F2-4455-B050-09760EAF43EF}"/>
                    </a:ext>
                  </a:extLst>
                </p14:cNvPr>
                <p14:cNvContentPartPr/>
                <p14:nvPr/>
              </p14:nvContentPartPr>
              <p14:xfrm>
                <a:off x="2268554" y="4449018"/>
                <a:ext cx="360" cy="36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B8CBCBD7-C0F2-4455-B050-09760EAF43EF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259554" y="444001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189D6339-149E-48E6-92FF-7E70618503BF}"/>
                    </a:ext>
                  </a:extLst>
                </p14:cNvPr>
                <p14:cNvContentPartPr/>
                <p14:nvPr/>
              </p14:nvContentPartPr>
              <p14:xfrm>
                <a:off x="2523434" y="4325538"/>
                <a:ext cx="360" cy="36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189D6339-149E-48E6-92FF-7E70618503BF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514434" y="431653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E7623D77-FB6B-4940-888B-7D22FFB00571}"/>
                    </a:ext>
                  </a:extLst>
                </p14:cNvPr>
                <p14:cNvContentPartPr/>
                <p14:nvPr/>
              </p14:nvContentPartPr>
              <p14:xfrm>
                <a:off x="2030954" y="4307898"/>
                <a:ext cx="360" cy="3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E7623D77-FB6B-4940-888B-7D22FFB00571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021954" y="429925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86588F53-0A76-4046-96EC-58E2CAE1B13D}"/>
                    </a:ext>
                  </a:extLst>
                </p14:cNvPr>
                <p14:cNvContentPartPr/>
                <p14:nvPr/>
              </p14:nvContentPartPr>
              <p14:xfrm>
                <a:off x="1907834" y="4454058"/>
                <a:ext cx="3960" cy="396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86588F53-0A76-4046-96EC-58E2CAE1B13D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898834" y="4445418"/>
                  <a:ext cx="2160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DA95C7DF-25EC-4379-8D53-753036638DD0}"/>
                    </a:ext>
                  </a:extLst>
                </p14:cNvPr>
                <p14:cNvContentPartPr/>
                <p14:nvPr/>
              </p14:nvContentPartPr>
              <p14:xfrm>
                <a:off x="2329754" y="4352178"/>
                <a:ext cx="360" cy="36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DA95C7DF-25EC-4379-8D53-753036638DD0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321114" y="434317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8DC46786-60DF-4FEC-9D3D-4A426C4043F4}"/>
                    </a:ext>
                  </a:extLst>
                </p14:cNvPr>
                <p14:cNvContentPartPr/>
                <p14:nvPr/>
              </p14:nvContentPartPr>
              <p14:xfrm>
                <a:off x="2839874" y="4336338"/>
                <a:ext cx="148320" cy="1620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8DC46786-60DF-4FEC-9D3D-4A426C4043F4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831234" y="4327338"/>
                  <a:ext cx="16596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66495C47-341A-44DB-B571-0B45AF71CEBB}"/>
                    </a:ext>
                  </a:extLst>
                </p14:cNvPr>
                <p14:cNvContentPartPr/>
                <p14:nvPr/>
              </p14:nvContentPartPr>
              <p14:xfrm>
                <a:off x="958154" y="4633338"/>
                <a:ext cx="360" cy="36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66495C47-341A-44DB-B571-0B45AF71CEBB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949514" y="462433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5BA2F214-CD81-4048-848D-0BBABAABF1D8}"/>
                    </a:ext>
                  </a:extLst>
                </p14:cNvPr>
                <p14:cNvContentPartPr/>
                <p14:nvPr/>
              </p14:nvContentPartPr>
              <p14:xfrm>
                <a:off x="1195394" y="4607058"/>
                <a:ext cx="37440" cy="396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5BA2F214-CD81-4048-848D-0BBABAABF1D8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186754" y="4598418"/>
                  <a:ext cx="5508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AA5B03BC-1200-487B-AA4F-2A0B511A965B}"/>
                    </a:ext>
                  </a:extLst>
                </p14:cNvPr>
                <p14:cNvContentPartPr/>
                <p14:nvPr/>
              </p14:nvContentPartPr>
              <p14:xfrm>
                <a:off x="1424354" y="4651338"/>
                <a:ext cx="360" cy="3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AA5B03BC-1200-487B-AA4F-2A0B511A965B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415354" y="464233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EF2580F9-4678-4DC1-BEF6-C64CD7279E10}"/>
                    </a:ext>
                  </a:extLst>
                </p14:cNvPr>
                <p14:cNvContentPartPr/>
                <p14:nvPr/>
              </p14:nvContentPartPr>
              <p14:xfrm>
                <a:off x="1591394" y="4685898"/>
                <a:ext cx="360" cy="36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EF2580F9-4678-4DC1-BEF6-C64CD7279E10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582394" y="467725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DC3F811E-4976-45A7-8722-5BA02595E9BE}"/>
                    </a:ext>
                  </a:extLst>
                </p14:cNvPr>
                <p14:cNvContentPartPr/>
                <p14:nvPr/>
              </p14:nvContentPartPr>
              <p14:xfrm>
                <a:off x="1318874" y="4738818"/>
                <a:ext cx="44280" cy="36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DC3F811E-4976-45A7-8722-5BA02595E9BE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309874" y="4729818"/>
                  <a:ext cx="61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D3048CB2-E8FF-4970-AE82-36266F1A4AB5}"/>
                    </a:ext>
                  </a:extLst>
                </p14:cNvPr>
                <p14:cNvContentPartPr/>
                <p14:nvPr/>
              </p14:nvContentPartPr>
              <p14:xfrm>
                <a:off x="1720634" y="4705698"/>
                <a:ext cx="143280" cy="3348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D3048CB2-E8FF-4970-AE82-36266F1A4AB5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711994" y="4696698"/>
                  <a:ext cx="16092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4CCE593B-DEA9-41B3-AF23-901BC3EE1A90}"/>
                    </a:ext>
                  </a:extLst>
                </p14:cNvPr>
                <p14:cNvContentPartPr/>
                <p14:nvPr/>
              </p14:nvContentPartPr>
              <p14:xfrm>
                <a:off x="1330394" y="4735218"/>
                <a:ext cx="59040" cy="306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4CCE593B-DEA9-41B3-AF23-901BC3EE1A90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321394" y="4726218"/>
                  <a:ext cx="7668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1C22E91E-64B3-4D23-A18E-BFC134993B6E}"/>
                    </a:ext>
                  </a:extLst>
                </p14:cNvPr>
                <p14:cNvContentPartPr/>
                <p14:nvPr/>
              </p14:nvContentPartPr>
              <p14:xfrm>
                <a:off x="1485914" y="4607778"/>
                <a:ext cx="46800" cy="828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1C22E91E-64B3-4D23-A18E-BFC134993B6E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476914" y="4599138"/>
                  <a:ext cx="6444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5E3C11A7-2591-4CD9-84A5-C5D2C7A2985A}"/>
                    </a:ext>
                  </a:extLst>
                </p14:cNvPr>
                <p14:cNvContentPartPr/>
                <p14:nvPr/>
              </p14:nvContentPartPr>
              <p14:xfrm>
                <a:off x="2110154" y="4474938"/>
                <a:ext cx="131040" cy="36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5E3C11A7-2591-4CD9-84A5-C5D2C7A2985A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2101154" y="4466298"/>
                  <a:ext cx="148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F36AA14C-BD69-4352-873F-FE65EA4DD298}"/>
                    </a:ext>
                  </a:extLst>
                </p14:cNvPr>
                <p14:cNvContentPartPr/>
                <p14:nvPr/>
              </p14:nvContentPartPr>
              <p14:xfrm>
                <a:off x="2312474" y="4501578"/>
                <a:ext cx="360" cy="36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F36AA14C-BD69-4352-873F-FE65EA4DD298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303474" y="449293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E3B94002-E45E-46A6-805D-45BA979F89B9}"/>
                    </a:ext>
                  </a:extLst>
                </p14:cNvPr>
                <p14:cNvContentPartPr/>
                <p14:nvPr/>
              </p14:nvContentPartPr>
              <p14:xfrm>
                <a:off x="1397714" y="4695618"/>
                <a:ext cx="130680" cy="3492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E3B94002-E45E-46A6-805D-45BA979F89B9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389074" y="4686618"/>
                  <a:ext cx="14832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5655BF00-D32E-4537-94AC-98EB50453BE5}"/>
                    </a:ext>
                  </a:extLst>
                </p14:cNvPr>
                <p14:cNvContentPartPr/>
                <p14:nvPr/>
              </p14:nvContentPartPr>
              <p14:xfrm>
                <a:off x="1195394" y="4589418"/>
                <a:ext cx="111960" cy="936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5655BF00-D32E-4537-94AC-98EB50453BE5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186754" y="4580418"/>
                  <a:ext cx="12960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15D9C115-CD2C-454C-B75F-53509A061467}"/>
                    </a:ext>
                  </a:extLst>
                </p14:cNvPr>
                <p14:cNvContentPartPr/>
                <p14:nvPr/>
              </p14:nvContentPartPr>
              <p14:xfrm>
                <a:off x="1406354" y="4501938"/>
                <a:ext cx="263880" cy="8748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15D9C115-CD2C-454C-B75F-53509A061467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397714" y="4493298"/>
                  <a:ext cx="28152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CF94F5B0-7781-4CE2-A757-784676B92DDB}"/>
                    </a:ext>
                  </a:extLst>
                </p14:cNvPr>
                <p14:cNvContentPartPr/>
                <p14:nvPr/>
              </p14:nvContentPartPr>
              <p14:xfrm>
                <a:off x="1151834" y="4624698"/>
                <a:ext cx="130320" cy="828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CF94F5B0-7781-4CE2-A757-784676B92DDB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142834" y="4615698"/>
                  <a:ext cx="14796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50E20E74-4BBE-43F9-80BD-5A0FFA744333}"/>
                    </a:ext>
                  </a:extLst>
                </p14:cNvPr>
                <p14:cNvContentPartPr/>
                <p14:nvPr/>
              </p14:nvContentPartPr>
              <p14:xfrm>
                <a:off x="1538474" y="4501578"/>
                <a:ext cx="285120" cy="36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50E20E74-4BBE-43F9-80BD-5A0FFA744333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529834" y="4492938"/>
                  <a:ext cx="302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CD04356C-4B3A-42D3-BD10-9A17DF168D7D}"/>
                    </a:ext>
                  </a:extLst>
                </p14:cNvPr>
                <p14:cNvContentPartPr/>
                <p14:nvPr/>
              </p14:nvContentPartPr>
              <p14:xfrm>
                <a:off x="1564754" y="4545498"/>
                <a:ext cx="208080" cy="36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CD04356C-4B3A-42D3-BD10-9A17DF168D7D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555754" y="4536858"/>
                  <a:ext cx="225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4247C1CD-3666-4FEF-B416-25CCCD4B576B}"/>
                    </a:ext>
                  </a:extLst>
                </p14:cNvPr>
                <p14:cNvContentPartPr/>
                <p14:nvPr/>
              </p14:nvContentPartPr>
              <p14:xfrm>
                <a:off x="1538474" y="4774098"/>
                <a:ext cx="527760" cy="396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4247C1CD-3666-4FEF-B416-25CCCD4B576B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529834" y="4765458"/>
                  <a:ext cx="54540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FCFDC2E8-72FC-4E6B-8B8B-695F87C8DF03}"/>
                    </a:ext>
                  </a:extLst>
                </p14:cNvPr>
                <p14:cNvContentPartPr/>
                <p14:nvPr/>
              </p14:nvContentPartPr>
              <p14:xfrm>
                <a:off x="1986674" y="4483938"/>
                <a:ext cx="265320" cy="936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FCFDC2E8-72FC-4E6B-8B8B-695F87C8DF03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978034" y="4474938"/>
                  <a:ext cx="28296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EBA92950-13A4-4EDD-B026-6471CFF91A89}"/>
                    </a:ext>
                  </a:extLst>
                </p14:cNvPr>
                <p14:cNvContentPartPr/>
                <p14:nvPr/>
              </p14:nvContentPartPr>
              <p14:xfrm>
                <a:off x="2048594" y="4395378"/>
                <a:ext cx="225720" cy="1836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EBA92950-13A4-4EDD-B026-6471CFF91A89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2039954" y="4386738"/>
                  <a:ext cx="2433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709DCB89-BEED-46D4-AF41-A830D2717A61}"/>
                    </a:ext>
                  </a:extLst>
                </p14:cNvPr>
                <p14:cNvContentPartPr/>
                <p14:nvPr/>
              </p14:nvContentPartPr>
              <p14:xfrm>
                <a:off x="1872554" y="4285578"/>
                <a:ext cx="233280" cy="1404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709DCB89-BEED-46D4-AF41-A830D2717A61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863554" y="4276938"/>
                  <a:ext cx="25092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FFEF97AB-7E54-4298-97E5-5B792B5ABAF5}"/>
                    </a:ext>
                  </a:extLst>
                </p14:cNvPr>
                <p14:cNvContentPartPr/>
                <p14:nvPr/>
              </p14:nvContentPartPr>
              <p14:xfrm>
                <a:off x="2435234" y="4307898"/>
                <a:ext cx="56880" cy="36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FFEF97AB-7E54-4298-97E5-5B792B5ABAF5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2426594" y="4299258"/>
                  <a:ext cx="74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A45F5394-FD52-4AB7-9393-D8EDB1363E53}"/>
                    </a:ext>
                  </a:extLst>
                </p14:cNvPr>
                <p14:cNvContentPartPr/>
                <p14:nvPr/>
              </p14:nvContentPartPr>
              <p14:xfrm>
                <a:off x="3323354" y="4202418"/>
                <a:ext cx="162360" cy="3564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A45F5394-FD52-4AB7-9393-D8EDB1363E53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3314714" y="4193778"/>
                  <a:ext cx="18000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FE9F3281-D1A6-4E7E-B281-3C11318AF749}"/>
                    </a:ext>
                  </a:extLst>
                </p14:cNvPr>
                <p14:cNvContentPartPr/>
                <p14:nvPr/>
              </p14:nvContentPartPr>
              <p14:xfrm>
                <a:off x="976514" y="4396098"/>
                <a:ext cx="34920" cy="3204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FE9F3281-D1A6-4E7E-B281-3C11318AF749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967514" y="4387458"/>
                  <a:ext cx="5256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15316B8E-D470-483D-840B-9CD100C96E4C}"/>
                    </a:ext>
                  </a:extLst>
                </p14:cNvPr>
                <p14:cNvContentPartPr/>
                <p14:nvPr/>
              </p14:nvContentPartPr>
              <p14:xfrm>
                <a:off x="1237874" y="4396098"/>
                <a:ext cx="248400" cy="900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15316B8E-D470-483D-840B-9CD100C96E4C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228874" y="4387458"/>
                  <a:ext cx="26604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6B3545E2-D707-4458-9DA7-77EE69AAF1E9}"/>
                    </a:ext>
                  </a:extLst>
                </p14:cNvPr>
                <p14:cNvContentPartPr/>
                <p14:nvPr/>
              </p14:nvContentPartPr>
              <p14:xfrm>
                <a:off x="1148594" y="4440018"/>
                <a:ext cx="100080" cy="11448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6B3545E2-D707-4458-9DA7-77EE69AAF1E9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139594" y="4431378"/>
                  <a:ext cx="11772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A0723C66-22BC-4D3A-8F99-13C2959A298D}"/>
                    </a:ext>
                  </a:extLst>
                </p14:cNvPr>
                <p14:cNvContentPartPr/>
                <p14:nvPr/>
              </p14:nvContentPartPr>
              <p14:xfrm>
                <a:off x="773474" y="4712538"/>
                <a:ext cx="360" cy="36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A0723C66-22BC-4D3A-8F99-13C2959A298D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64474" y="470389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744EE084-26E7-4763-BFA4-6D8F180D18F5}"/>
                    </a:ext>
                  </a:extLst>
                </p14:cNvPr>
                <p14:cNvContentPartPr/>
                <p14:nvPr/>
              </p14:nvContentPartPr>
              <p14:xfrm>
                <a:off x="1072634" y="4571778"/>
                <a:ext cx="319680" cy="3924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744EE084-26E7-4763-BFA4-6D8F180D18F5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1063634" y="4563138"/>
                  <a:ext cx="33732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45DE8FA3-CA3C-43BA-8ABF-AC3D6E06338C}"/>
                    </a:ext>
                  </a:extLst>
                </p14:cNvPr>
                <p14:cNvContentPartPr/>
                <p14:nvPr/>
              </p14:nvContentPartPr>
              <p14:xfrm>
                <a:off x="676994" y="4686618"/>
                <a:ext cx="963720" cy="1764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45DE8FA3-CA3C-43BA-8ABF-AC3D6E06338C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668354" y="4677618"/>
                  <a:ext cx="98136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39571439-566B-429E-87C1-21466B3393E6}"/>
                    </a:ext>
                  </a:extLst>
                </p14:cNvPr>
                <p14:cNvContentPartPr/>
                <p14:nvPr/>
              </p14:nvContentPartPr>
              <p14:xfrm>
                <a:off x="2118794" y="4409778"/>
                <a:ext cx="771480" cy="9216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39571439-566B-429E-87C1-21466B3393E6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2110154" y="4401138"/>
                  <a:ext cx="78912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5754F34D-B6AC-4919-AED9-66EE1E52FF8E}"/>
                    </a:ext>
                  </a:extLst>
                </p14:cNvPr>
                <p14:cNvContentPartPr/>
                <p14:nvPr/>
              </p14:nvContentPartPr>
              <p14:xfrm>
                <a:off x="2655194" y="4053018"/>
                <a:ext cx="663480" cy="18504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5754F34D-B6AC-4919-AED9-66EE1E52FF8E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2646194" y="4044378"/>
                  <a:ext cx="681120" cy="202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A02C98FB-D9FA-4E73-9EEA-9324EC4D56D9}"/>
              </a:ext>
            </a:extLst>
          </p:cNvPr>
          <p:cNvGrpSpPr/>
          <p:nvPr/>
        </p:nvGrpSpPr>
        <p:grpSpPr>
          <a:xfrm>
            <a:off x="958514" y="4863738"/>
            <a:ext cx="2801880" cy="1255680"/>
            <a:chOff x="958514" y="4863738"/>
            <a:chExt cx="2801880" cy="125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DD97654F-0EF7-4FE8-BE49-0F90101C2795}"/>
                    </a:ext>
                  </a:extLst>
                </p14:cNvPr>
                <p14:cNvContentPartPr/>
                <p14:nvPr/>
              </p14:nvContentPartPr>
              <p14:xfrm>
                <a:off x="2057234" y="4976418"/>
                <a:ext cx="680760" cy="36252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DD97654F-0EF7-4FE8-BE49-0F90101C2795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2048594" y="4967418"/>
                  <a:ext cx="698400" cy="38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E460AD1F-7944-4C08-9452-B6582F21755C}"/>
                    </a:ext>
                  </a:extLst>
                </p14:cNvPr>
                <p14:cNvContentPartPr/>
                <p14:nvPr/>
              </p14:nvContentPartPr>
              <p14:xfrm>
                <a:off x="2539274" y="5186658"/>
                <a:ext cx="1023480" cy="4572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E460AD1F-7944-4C08-9452-B6582F21755C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2530274" y="5177658"/>
                  <a:ext cx="104112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FB9DD031-7CC0-4032-BF76-C635C4D65917}"/>
                    </a:ext>
                  </a:extLst>
                </p14:cNvPr>
                <p14:cNvContentPartPr/>
                <p14:nvPr/>
              </p14:nvContentPartPr>
              <p14:xfrm>
                <a:off x="2681834" y="5354418"/>
                <a:ext cx="101520" cy="42876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FB9DD031-7CC0-4032-BF76-C635C4D65917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2672834" y="5345418"/>
                  <a:ext cx="119160" cy="44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DBA95450-45D4-4F7B-87D0-0AFA3095CBC0}"/>
                    </a:ext>
                  </a:extLst>
                </p14:cNvPr>
                <p14:cNvContentPartPr/>
                <p14:nvPr/>
              </p14:nvContentPartPr>
              <p14:xfrm>
                <a:off x="3033194" y="5061738"/>
                <a:ext cx="471960" cy="13464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DBA95450-45D4-4F7B-87D0-0AFA3095CBC0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3024194" y="5053098"/>
                  <a:ext cx="48960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3EECDB09-980C-4996-9BF2-BC2B80BE7B0C}"/>
                    </a:ext>
                  </a:extLst>
                </p14:cNvPr>
                <p14:cNvContentPartPr/>
                <p14:nvPr/>
              </p14:nvContentPartPr>
              <p14:xfrm>
                <a:off x="3525674" y="4863738"/>
                <a:ext cx="234720" cy="19188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3EECDB09-980C-4996-9BF2-BC2B80BE7B0C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3517034" y="4855098"/>
                  <a:ext cx="25236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FCD82D84-A619-4266-BD9B-393420883C35}"/>
                    </a:ext>
                  </a:extLst>
                </p14:cNvPr>
                <p14:cNvContentPartPr/>
                <p14:nvPr/>
              </p14:nvContentPartPr>
              <p14:xfrm>
                <a:off x="3209234" y="5187378"/>
                <a:ext cx="237600" cy="31680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FCD82D84-A619-4266-BD9B-393420883C35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3200234" y="5178738"/>
                  <a:ext cx="255240" cy="33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D5745EA9-386B-4714-A209-1EE349DF9F65}"/>
                    </a:ext>
                  </a:extLst>
                </p14:cNvPr>
                <p14:cNvContentPartPr/>
                <p14:nvPr/>
              </p14:nvContentPartPr>
              <p14:xfrm>
                <a:off x="2637554" y="5512458"/>
                <a:ext cx="345600" cy="24588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D5745EA9-386B-4714-A209-1EE349DF9F65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2628914" y="5503818"/>
                  <a:ext cx="363240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EFE43709-6C1C-4603-84CF-1000644786FA}"/>
                    </a:ext>
                  </a:extLst>
                </p14:cNvPr>
                <p14:cNvContentPartPr/>
                <p14:nvPr/>
              </p14:nvContentPartPr>
              <p14:xfrm>
                <a:off x="1746194" y="5011338"/>
                <a:ext cx="38880" cy="10944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EFE43709-6C1C-4603-84CF-1000644786FA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1737554" y="5002338"/>
                  <a:ext cx="5652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A274B968-EED6-4DBC-A2DB-905151E47207}"/>
                    </a:ext>
                  </a:extLst>
                </p14:cNvPr>
                <p14:cNvContentPartPr/>
                <p14:nvPr/>
              </p14:nvContentPartPr>
              <p14:xfrm>
                <a:off x="1092074" y="4932498"/>
                <a:ext cx="770040" cy="43236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A274B968-EED6-4DBC-A2DB-905151E47207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1083074" y="4923498"/>
                  <a:ext cx="787680" cy="45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8DFF7D59-0275-4B85-AB04-C99CE11DC930}"/>
                    </a:ext>
                  </a:extLst>
                </p14:cNvPr>
                <p14:cNvContentPartPr/>
                <p14:nvPr/>
              </p14:nvContentPartPr>
              <p14:xfrm>
                <a:off x="958514" y="5292858"/>
                <a:ext cx="318960" cy="47700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8DFF7D59-0275-4B85-AB04-C99CE11DC930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949514" y="5284218"/>
                  <a:ext cx="336600" cy="49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39CE9492-0C81-485A-99F0-4847B4CEB016}"/>
                    </a:ext>
                  </a:extLst>
                </p14:cNvPr>
                <p14:cNvContentPartPr/>
                <p14:nvPr/>
              </p14:nvContentPartPr>
              <p14:xfrm>
                <a:off x="1160474" y="5521458"/>
                <a:ext cx="27000" cy="13968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39CE9492-0C81-485A-99F0-4847B4CEB016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1151834" y="5512458"/>
                  <a:ext cx="4464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D490DCA0-056F-40CC-A685-1F70EB06E3CB}"/>
                    </a:ext>
                  </a:extLst>
                </p14:cNvPr>
                <p14:cNvContentPartPr/>
                <p14:nvPr/>
              </p14:nvContentPartPr>
              <p14:xfrm>
                <a:off x="1209074" y="5144538"/>
                <a:ext cx="268200" cy="13068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D490DCA0-056F-40CC-A685-1F70EB06E3CB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200434" y="5135898"/>
                  <a:ext cx="28584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0814A06C-77E3-430E-AF7F-01388A18B8C9}"/>
                    </a:ext>
                  </a:extLst>
                </p14:cNvPr>
                <p14:cNvContentPartPr/>
                <p14:nvPr/>
              </p14:nvContentPartPr>
              <p14:xfrm>
                <a:off x="1591034" y="5037978"/>
                <a:ext cx="249480" cy="108144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0814A06C-77E3-430E-AF7F-01388A18B8C9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582034" y="5028978"/>
                  <a:ext cx="267120" cy="10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6B9C007B-E62B-4D48-B6F9-2D5DD13F4C2A}"/>
                    </a:ext>
                  </a:extLst>
                </p14:cNvPr>
                <p14:cNvContentPartPr/>
                <p14:nvPr/>
              </p14:nvContentPartPr>
              <p14:xfrm>
                <a:off x="1541714" y="5468538"/>
                <a:ext cx="286920" cy="38304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6B9C007B-E62B-4D48-B6F9-2D5DD13F4C2A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1533074" y="5459898"/>
                  <a:ext cx="304560" cy="40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CC817E81-1AA9-4546-8F24-64EF5F5E194A}"/>
                    </a:ext>
                  </a:extLst>
                </p14:cNvPr>
                <p14:cNvContentPartPr/>
                <p14:nvPr/>
              </p14:nvContentPartPr>
              <p14:xfrm>
                <a:off x="1643954" y="5820618"/>
                <a:ext cx="194760" cy="11340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CC817E81-1AA9-4546-8F24-64EF5F5E194A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1635314" y="5811618"/>
                  <a:ext cx="21240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272639DD-A74F-4278-9526-4F074CBA2EC7}"/>
                    </a:ext>
                  </a:extLst>
                </p14:cNvPr>
                <p14:cNvContentPartPr/>
                <p14:nvPr/>
              </p14:nvContentPartPr>
              <p14:xfrm>
                <a:off x="1899194" y="5063898"/>
                <a:ext cx="326520" cy="82728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272639DD-A74F-4278-9526-4F074CBA2EC7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890194" y="5055258"/>
                  <a:ext cx="344160" cy="84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C6D1A789-C243-4051-A3EB-3ED59E824BBC}"/>
                    </a:ext>
                  </a:extLst>
                </p14:cNvPr>
                <p14:cNvContentPartPr/>
                <p14:nvPr/>
              </p14:nvContentPartPr>
              <p14:xfrm>
                <a:off x="2259554" y="5644218"/>
                <a:ext cx="360" cy="36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C6D1A789-C243-4051-A3EB-3ED59E824BBC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250914" y="563557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18E5A5E7-3E29-4E3D-B2F1-520E281BA6E1}"/>
                    </a:ext>
                  </a:extLst>
                </p14:cNvPr>
                <p14:cNvContentPartPr/>
                <p14:nvPr/>
              </p14:nvContentPartPr>
              <p14:xfrm>
                <a:off x="2204834" y="5618298"/>
                <a:ext cx="104400" cy="20988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18E5A5E7-3E29-4E3D-B2F1-520E281BA6E1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2196194" y="5609298"/>
                  <a:ext cx="12204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837841A4-734B-47CB-8887-69A63222F992}"/>
                    </a:ext>
                  </a:extLst>
                </p14:cNvPr>
                <p14:cNvContentPartPr/>
                <p14:nvPr/>
              </p14:nvContentPartPr>
              <p14:xfrm>
                <a:off x="1969394" y="5020338"/>
                <a:ext cx="596520" cy="20196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837841A4-734B-47CB-8887-69A63222F992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960394" y="5011698"/>
                  <a:ext cx="61416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C679E348-F3E1-4755-BD1B-F2B25D130D18}"/>
                    </a:ext>
                  </a:extLst>
                </p14:cNvPr>
                <p14:cNvContentPartPr/>
                <p14:nvPr/>
              </p14:nvContentPartPr>
              <p14:xfrm>
                <a:off x="1986674" y="4949778"/>
                <a:ext cx="147960" cy="79344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C679E348-F3E1-4755-BD1B-F2B25D130D18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978034" y="4941138"/>
                  <a:ext cx="165600" cy="81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B60363E6-C49C-43FD-9D39-329EE7ED66C7}"/>
                    </a:ext>
                  </a:extLst>
                </p14:cNvPr>
                <p14:cNvContentPartPr/>
                <p14:nvPr/>
              </p14:nvContentPartPr>
              <p14:xfrm>
                <a:off x="1881194" y="5063898"/>
                <a:ext cx="360" cy="36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B60363E6-C49C-43FD-9D39-329EE7ED66C7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872554" y="505525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095EE15D-283F-4E69-A86A-6D0D5B071722}"/>
                    </a:ext>
                  </a:extLst>
                </p14:cNvPr>
                <p14:cNvContentPartPr/>
                <p14:nvPr/>
              </p14:nvContentPartPr>
              <p14:xfrm>
                <a:off x="1134914" y="5081898"/>
                <a:ext cx="746640" cy="69696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095EE15D-283F-4E69-A86A-6D0D5B071722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1126274" y="5073258"/>
                  <a:ext cx="764280" cy="7146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20" name="TextBox 219">
            <a:extLst>
              <a:ext uri="{FF2B5EF4-FFF2-40B4-BE49-F238E27FC236}">
                <a16:creationId xmlns:a16="http://schemas.microsoft.com/office/drawing/2014/main" id="{DF5FFD2D-1B5B-4C83-86F4-37C5EE26E35B}"/>
              </a:ext>
            </a:extLst>
          </p:cNvPr>
          <p:cNvSpPr txBox="1"/>
          <p:nvPr/>
        </p:nvSpPr>
        <p:spPr>
          <a:xfrm>
            <a:off x="2521225" y="3548935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>
                <a:solidFill>
                  <a:schemeClr val="accent5">
                    <a:lumMod val="75000"/>
                  </a:schemeClr>
                </a:solidFill>
              </a:rPr>
              <a:t>graft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524DBF95-BE61-4FBB-A5D0-7E454A842F2B}"/>
              </a:ext>
            </a:extLst>
          </p:cNvPr>
          <p:cNvSpPr txBox="1"/>
          <p:nvPr/>
        </p:nvSpPr>
        <p:spPr>
          <a:xfrm>
            <a:off x="404141" y="4229141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>
                <a:solidFill>
                  <a:schemeClr val="accent5">
                    <a:lumMod val="75000"/>
                  </a:schemeClr>
                </a:solidFill>
              </a:rPr>
              <a:t>mulch</a:t>
            </a: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2D2BF684-F063-42CE-AA6A-92DA34347DF8}"/>
              </a:ext>
            </a:extLst>
          </p:cNvPr>
          <p:cNvSpPr txBox="1"/>
          <p:nvPr/>
        </p:nvSpPr>
        <p:spPr>
          <a:xfrm>
            <a:off x="2655194" y="593401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>
                <a:solidFill>
                  <a:schemeClr val="accent5">
                    <a:lumMod val="75000"/>
                  </a:schemeClr>
                </a:solidFill>
              </a:rPr>
              <a:t>roots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75">
            <p14:nvContentPartPr>
              <p14:cNvPr id="224" name="Ink 223">
                <a:extLst>
                  <a:ext uri="{FF2B5EF4-FFF2-40B4-BE49-F238E27FC236}">
                    <a16:creationId xmlns:a16="http://schemas.microsoft.com/office/drawing/2014/main" id="{891C6584-D67C-4BB1-AD4D-D5E45F16264D}"/>
                  </a:ext>
                </a:extLst>
              </p14:cNvPr>
              <p14:cNvContentPartPr/>
              <p14:nvPr/>
            </p14:nvContentPartPr>
            <p14:xfrm>
              <a:off x="764834" y="5178018"/>
              <a:ext cx="3302640" cy="424800"/>
            </p14:xfrm>
          </p:contentPart>
        </mc:Choice>
        <mc:Fallback xmlns="">
          <p:pic>
            <p:nvPicPr>
              <p:cNvPr id="224" name="Ink 223">
                <a:extLst>
                  <a:ext uri="{FF2B5EF4-FFF2-40B4-BE49-F238E27FC236}">
                    <a16:creationId xmlns:a16="http://schemas.microsoft.com/office/drawing/2014/main" id="{891C6584-D67C-4BB1-AD4D-D5E45F16264D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746834" y="5070018"/>
                <a:ext cx="3338280" cy="64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77">
            <p14:nvContentPartPr>
              <p14:cNvPr id="225" name="Ink 224">
                <a:extLst>
                  <a:ext uri="{FF2B5EF4-FFF2-40B4-BE49-F238E27FC236}">
                    <a16:creationId xmlns:a16="http://schemas.microsoft.com/office/drawing/2014/main" id="{FF6791DC-2E73-43FF-B73E-B35168D3483B}"/>
                  </a:ext>
                </a:extLst>
              </p14:cNvPr>
              <p14:cNvContentPartPr/>
              <p14:nvPr/>
            </p14:nvContentPartPr>
            <p14:xfrm>
              <a:off x="720554" y="5357658"/>
              <a:ext cx="2766600" cy="594720"/>
            </p14:xfrm>
          </p:contentPart>
        </mc:Choice>
        <mc:Fallback xmlns="">
          <p:pic>
            <p:nvPicPr>
              <p:cNvPr id="225" name="Ink 224">
                <a:extLst>
                  <a:ext uri="{FF2B5EF4-FFF2-40B4-BE49-F238E27FC236}">
                    <a16:creationId xmlns:a16="http://schemas.microsoft.com/office/drawing/2014/main" id="{FF6791DC-2E73-43FF-B73E-B35168D3483B}"/>
                  </a:ext>
                </a:extLst>
              </p:cNvPr>
              <p:cNvPicPr/>
              <p:nvPr/>
            </p:nvPicPr>
            <p:blipFill>
              <a:blip r:embed="rId178"/>
              <a:stretch>
                <a:fillRect/>
              </a:stretch>
            </p:blipFill>
            <p:spPr>
              <a:xfrm>
                <a:off x="702914" y="5250018"/>
                <a:ext cx="2802240" cy="810360"/>
              </a:xfrm>
              <a:prstGeom prst="rect">
                <a:avLst/>
              </a:prstGeom>
            </p:spPr>
          </p:pic>
        </mc:Fallback>
      </mc:AlternateContent>
      <p:sp>
        <p:nvSpPr>
          <p:cNvPr id="228" name="TextBox 227">
            <a:extLst>
              <a:ext uri="{FF2B5EF4-FFF2-40B4-BE49-F238E27FC236}">
                <a16:creationId xmlns:a16="http://schemas.microsoft.com/office/drawing/2014/main" id="{BF1164AC-A258-4C36-8EB5-26530138D072}"/>
              </a:ext>
            </a:extLst>
          </p:cNvPr>
          <p:cNvSpPr txBox="1"/>
          <p:nvPr/>
        </p:nvSpPr>
        <p:spPr>
          <a:xfrm>
            <a:off x="2783354" y="4750518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>
                <a:solidFill>
                  <a:schemeClr val="accent5">
                    <a:lumMod val="75000"/>
                  </a:schemeClr>
                </a:solidFill>
              </a:rPr>
              <a:t>water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79">
            <p14:nvContentPartPr>
              <p14:cNvPr id="231" name="Ink 230">
                <a:extLst>
                  <a:ext uri="{FF2B5EF4-FFF2-40B4-BE49-F238E27FC236}">
                    <a16:creationId xmlns:a16="http://schemas.microsoft.com/office/drawing/2014/main" id="{A9E5A40A-648B-4F45-B318-B89999AE0B5E}"/>
                  </a:ext>
                </a:extLst>
              </p14:cNvPr>
              <p14:cNvContentPartPr/>
              <p14:nvPr/>
            </p14:nvContentPartPr>
            <p14:xfrm>
              <a:off x="1984874" y="5755098"/>
              <a:ext cx="1498680" cy="392040"/>
            </p14:xfrm>
          </p:contentPart>
        </mc:Choice>
        <mc:Fallback xmlns="">
          <p:pic>
            <p:nvPicPr>
              <p:cNvPr id="231" name="Ink 230">
                <a:extLst>
                  <a:ext uri="{FF2B5EF4-FFF2-40B4-BE49-F238E27FC236}">
                    <a16:creationId xmlns:a16="http://schemas.microsoft.com/office/drawing/2014/main" id="{A9E5A40A-648B-4F45-B318-B89999AE0B5E}"/>
                  </a:ext>
                </a:extLst>
              </p:cNvPr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1966874" y="5647458"/>
                <a:ext cx="1534320" cy="60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81">
            <p14:nvContentPartPr>
              <p14:cNvPr id="232" name="Ink 231">
                <a:extLst>
                  <a:ext uri="{FF2B5EF4-FFF2-40B4-BE49-F238E27FC236}">
                    <a16:creationId xmlns:a16="http://schemas.microsoft.com/office/drawing/2014/main" id="{8A3C96E1-2E2B-4872-BBBA-28CFC9D295EE}"/>
                  </a:ext>
                </a:extLst>
              </p14:cNvPr>
              <p14:cNvContentPartPr/>
              <p14:nvPr/>
            </p14:nvContentPartPr>
            <p14:xfrm>
              <a:off x="1066154" y="6065058"/>
              <a:ext cx="789120" cy="146880"/>
            </p14:xfrm>
          </p:contentPart>
        </mc:Choice>
        <mc:Fallback xmlns="">
          <p:pic>
            <p:nvPicPr>
              <p:cNvPr id="232" name="Ink 231">
                <a:extLst>
                  <a:ext uri="{FF2B5EF4-FFF2-40B4-BE49-F238E27FC236}">
                    <a16:creationId xmlns:a16="http://schemas.microsoft.com/office/drawing/2014/main" id="{8A3C96E1-2E2B-4872-BBBA-28CFC9D295EE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1048514" y="5957418"/>
                <a:ext cx="824760" cy="36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83">
            <p14:nvContentPartPr>
              <p14:cNvPr id="233" name="Ink 232">
                <a:extLst>
                  <a:ext uri="{FF2B5EF4-FFF2-40B4-BE49-F238E27FC236}">
                    <a16:creationId xmlns:a16="http://schemas.microsoft.com/office/drawing/2014/main" id="{1ADF4D89-1478-4BE2-8902-3CB7C7669881}"/>
                  </a:ext>
                </a:extLst>
              </p14:cNvPr>
              <p14:cNvContentPartPr/>
              <p14:nvPr/>
            </p14:nvContentPartPr>
            <p14:xfrm>
              <a:off x="3059834" y="4844298"/>
              <a:ext cx="360" cy="360"/>
            </p14:xfrm>
          </p:contentPart>
        </mc:Choice>
        <mc:Fallback xmlns="">
          <p:pic>
            <p:nvPicPr>
              <p:cNvPr id="233" name="Ink 232">
                <a:extLst>
                  <a:ext uri="{FF2B5EF4-FFF2-40B4-BE49-F238E27FC236}">
                    <a16:creationId xmlns:a16="http://schemas.microsoft.com/office/drawing/2014/main" id="{1ADF4D89-1478-4BE2-8902-3CB7C7669881}"/>
                  </a:ext>
                </a:extLst>
              </p:cNvPr>
              <p:cNvPicPr/>
              <p:nvPr/>
            </p:nvPicPr>
            <p:blipFill>
              <a:blip r:embed="rId184"/>
              <a:stretch>
                <a:fillRect/>
              </a:stretch>
            </p:blipFill>
            <p:spPr>
              <a:xfrm>
                <a:off x="3041834" y="4736658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85">
            <p14:nvContentPartPr>
              <p14:cNvPr id="234" name="Ink 233">
                <a:extLst>
                  <a:ext uri="{FF2B5EF4-FFF2-40B4-BE49-F238E27FC236}">
                    <a16:creationId xmlns:a16="http://schemas.microsoft.com/office/drawing/2014/main" id="{8EA2E443-AF6F-4375-825D-548797813C3E}"/>
                  </a:ext>
                </a:extLst>
              </p14:cNvPr>
              <p14:cNvContentPartPr/>
              <p14:nvPr/>
            </p14:nvContentPartPr>
            <p14:xfrm>
              <a:off x="7306034" y="1186698"/>
              <a:ext cx="360" cy="360"/>
            </p14:xfrm>
          </p:contentPart>
        </mc:Choice>
        <mc:Fallback xmlns="">
          <p:pic>
            <p:nvPicPr>
              <p:cNvPr id="234" name="Ink 233">
                <a:extLst>
                  <a:ext uri="{FF2B5EF4-FFF2-40B4-BE49-F238E27FC236}">
                    <a16:creationId xmlns:a16="http://schemas.microsoft.com/office/drawing/2014/main" id="{8EA2E443-AF6F-4375-825D-548797813C3E}"/>
                  </a:ext>
                </a:extLst>
              </p:cNvPr>
              <p:cNvPicPr/>
              <p:nvPr/>
            </p:nvPicPr>
            <p:blipFill>
              <a:blip r:embed="rId186"/>
              <a:stretch>
                <a:fillRect/>
              </a:stretch>
            </p:blipFill>
            <p:spPr>
              <a:xfrm>
                <a:off x="7288394" y="1079058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87">
            <p14:nvContentPartPr>
              <p14:cNvPr id="235" name="Ink 234">
                <a:extLst>
                  <a:ext uri="{FF2B5EF4-FFF2-40B4-BE49-F238E27FC236}">
                    <a16:creationId xmlns:a16="http://schemas.microsoft.com/office/drawing/2014/main" id="{5BDE0E32-AFD4-4FB8-8B57-3877494C2A3D}"/>
                  </a:ext>
                </a:extLst>
              </p14:cNvPr>
              <p14:cNvContentPartPr/>
              <p14:nvPr/>
            </p14:nvContentPartPr>
            <p14:xfrm>
              <a:off x="7156634" y="1142778"/>
              <a:ext cx="360" cy="360"/>
            </p14:xfrm>
          </p:contentPart>
        </mc:Choice>
        <mc:Fallback xmlns="">
          <p:pic>
            <p:nvPicPr>
              <p:cNvPr id="235" name="Ink 234">
                <a:extLst>
                  <a:ext uri="{FF2B5EF4-FFF2-40B4-BE49-F238E27FC236}">
                    <a16:creationId xmlns:a16="http://schemas.microsoft.com/office/drawing/2014/main" id="{5BDE0E32-AFD4-4FB8-8B57-3877494C2A3D}"/>
                  </a:ext>
                </a:extLst>
              </p:cNvPr>
              <p:cNvPicPr/>
              <p:nvPr/>
            </p:nvPicPr>
            <p:blipFill>
              <a:blip r:embed="rId188"/>
              <a:stretch>
                <a:fillRect/>
              </a:stretch>
            </p:blipFill>
            <p:spPr>
              <a:xfrm>
                <a:off x="7138634" y="1035138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89">
            <p14:nvContentPartPr>
              <p14:cNvPr id="236" name="Ink 235">
                <a:extLst>
                  <a:ext uri="{FF2B5EF4-FFF2-40B4-BE49-F238E27FC236}">
                    <a16:creationId xmlns:a16="http://schemas.microsoft.com/office/drawing/2014/main" id="{E92CD013-9816-46BB-997F-D089DD6F01E9}"/>
                  </a:ext>
                </a:extLst>
              </p14:cNvPr>
              <p14:cNvContentPartPr/>
              <p14:nvPr/>
            </p14:nvContentPartPr>
            <p14:xfrm>
              <a:off x="6154394" y="2705898"/>
              <a:ext cx="14760" cy="11160"/>
            </p14:xfrm>
          </p:contentPart>
        </mc:Choice>
        <mc:Fallback xmlns="">
          <p:pic>
            <p:nvPicPr>
              <p:cNvPr id="236" name="Ink 235">
                <a:extLst>
                  <a:ext uri="{FF2B5EF4-FFF2-40B4-BE49-F238E27FC236}">
                    <a16:creationId xmlns:a16="http://schemas.microsoft.com/office/drawing/2014/main" id="{E92CD013-9816-46BB-997F-D089DD6F01E9}"/>
                  </a:ext>
                </a:extLst>
              </p:cNvPr>
              <p:cNvPicPr/>
              <p:nvPr/>
            </p:nvPicPr>
            <p:blipFill>
              <a:blip r:embed="rId190"/>
              <a:stretch>
                <a:fillRect/>
              </a:stretch>
            </p:blipFill>
            <p:spPr>
              <a:xfrm>
                <a:off x="6136394" y="2598258"/>
                <a:ext cx="50400" cy="226800"/>
              </a:xfrm>
              <a:prstGeom prst="rect">
                <a:avLst/>
              </a:prstGeom>
            </p:spPr>
          </p:pic>
        </mc:Fallback>
      </mc:AlternateContent>
      <p:pic>
        <p:nvPicPr>
          <p:cNvPr id="240" name="Picture 239">
            <a:extLst>
              <a:ext uri="{FF2B5EF4-FFF2-40B4-BE49-F238E27FC236}">
                <a16:creationId xmlns:a16="http://schemas.microsoft.com/office/drawing/2014/main" id="{34EBE97C-B06D-4897-9BF4-31BC0999E446}"/>
              </a:ext>
            </a:extLst>
          </p:cNvPr>
          <p:cNvPicPr>
            <a:picLocks noChangeAspect="1"/>
          </p:cNvPicPr>
          <p:nvPr/>
        </p:nvPicPr>
        <p:blipFill rotWithShape="1">
          <a:blip r:embed="rId1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3" t="63009" r="34601" b="2583"/>
          <a:stretch/>
        </p:blipFill>
        <p:spPr>
          <a:xfrm>
            <a:off x="4473865" y="1594696"/>
            <a:ext cx="7289852" cy="449904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92">
            <p14:nvContentPartPr>
              <p14:cNvPr id="246" name="Ink 245">
                <a:extLst>
                  <a:ext uri="{FF2B5EF4-FFF2-40B4-BE49-F238E27FC236}">
                    <a16:creationId xmlns:a16="http://schemas.microsoft.com/office/drawing/2014/main" id="{EBAB78CF-47A4-4364-AD86-316E487365C9}"/>
                  </a:ext>
                </a:extLst>
              </p14:cNvPr>
              <p14:cNvContentPartPr/>
              <p14:nvPr/>
            </p14:nvContentPartPr>
            <p14:xfrm>
              <a:off x="34754" y="4844298"/>
              <a:ext cx="74160" cy="105120"/>
            </p14:xfrm>
          </p:contentPart>
        </mc:Choice>
        <mc:Fallback xmlns="">
          <p:pic>
            <p:nvPicPr>
              <p:cNvPr id="246" name="Ink 245">
                <a:extLst>
                  <a:ext uri="{FF2B5EF4-FFF2-40B4-BE49-F238E27FC236}">
                    <a16:creationId xmlns:a16="http://schemas.microsoft.com/office/drawing/2014/main" id="{EBAB78CF-47A4-4364-AD86-316E487365C9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-886" y="4628658"/>
                <a:ext cx="145800" cy="53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94">
            <p14:nvContentPartPr>
              <p14:cNvPr id="250" name="Ink 249">
                <a:extLst>
                  <a:ext uri="{FF2B5EF4-FFF2-40B4-BE49-F238E27FC236}">
                    <a16:creationId xmlns:a16="http://schemas.microsoft.com/office/drawing/2014/main" id="{29229D5F-64CB-43FF-B9A2-81F3F248BBFE}"/>
                  </a:ext>
                </a:extLst>
              </p14:cNvPr>
              <p14:cNvContentPartPr/>
              <p14:nvPr/>
            </p14:nvContentPartPr>
            <p14:xfrm>
              <a:off x="79034" y="4659978"/>
              <a:ext cx="4224240" cy="2058840"/>
            </p14:xfrm>
          </p:contentPart>
        </mc:Choice>
        <mc:Fallback xmlns="">
          <p:pic>
            <p:nvPicPr>
              <p:cNvPr id="250" name="Ink 249">
                <a:extLst>
                  <a:ext uri="{FF2B5EF4-FFF2-40B4-BE49-F238E27FC236}">
                    <a16:creationId xmlns:a16="http://schemas.microsoft.com/office/drawing/2014/main" id="{29229D5F-64CB-43FF-B9A2-81F3F248BBFE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43034" y="4443978"/>
                <a:ext cx="4295880" cy="249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96">
            <p14:nvContentPartPr>
              <p14:cNvPr id="251" name="Ink 250">
                <a:extLst>
                  <a:ext uri="{FF2B5EF4-FFF2-40B4-BE49-F238E27FC236}">
                    <a16:creationId xmlns:a16="http://schemas.microsoft.com/office/drawing/2014/main" id="{1A166BB7-7320-4CB3-8C4F-B30F0FEFFA81}"/>
                  </a:ext>
                </a:extLst>
              </p14:cNvPr>
              <p14:cNvContentPartPr/>
              <p14:nvPr/>
            </p14:nvContentPartPr>
            <p14:xfrm>
              <a:off x="4079354" y="5732308"/>
              <a:ext cx="360" cy="360"/>
            </p14:xfrm>
          </p:contentPart>
        </mc:Choice>
        <mc:Fallback xmlns="">
          <p:pic>
            <p:nvPicPr>
              <p:cNvPr id="251" name="Ink 250">
                <a:extLst>
                  <a:ext uri="{FF2B5EF4-FFF2-40B4-BE49-F238E27FC236}">
                    <a16:creationId xmlns:a16="http://schemas.microsoft.com/office/drawing/2014/main" id="{1A166BB7-7320-4CB3-8C4F-B30F0FEFFA81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4043714" y="5516308"/>
                <a:ext cx="7200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98">
            <p14:nvContentPartPr>
              <p14:cNvPr id="263" name="Ink 262">
                <a:extLst>
                  <a:ext uri="{FF2B5EF4-FFF2-40B4-BE49-F238E27FC236}">
                    <a16:creationId xmlns:a16="http://schemas.microsoft.com/office/drawing/2014/main" id="{638516F7-5236-402E-BDBA-5E1DA334A878}"/>
                  </a:ext>
                </a:extLst>
              </p14:cNvPr>
              <p14:cNvContentPartPr/>
              <p14:nvPr/>
            </p14:nvContentPartPr>
            <p14:xfrm>
              <a:off x="105314" y="4650868"/>
              <a:ext cx="4117327" cy="2058840"/>
            </p14:xfrm>
          </p:contentPart>
        </mc:Choice>
        <mc:Fallback xmlns="">
          <p:pic>
            <p:nvPicPr>
              <p:cNvPr id="263" name="Ink 262">
                <a:extLst>
                  <a:ext uri="{FF2B5EF4-FFF2-40B4-BE49-F238E27FC236}">
                    <a16:creationId xmlns:a16="http://schemas.microsoft.com/office/drawing/2014/main" id="{638516F7-5236-402E-BDBA-5E1DA334A878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69314" y="4434868"/>
                <a:ext cx="4188967" cy="249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00">
            <p14:nvContentPartPr>
              <p14:cNvPr id="267" name="Ink 266">
                <a:extLst>
                  <a:ext uri="{FF2B5EF4-FFF2-40B4-BE49-F238E27FC236}">
                    <a16:creationId xmlns:a16="http://schemas.microsoft.com/office/drawing/2014/main" id="{C1171E49-966A-4E32-9E83-91C0210A94FD}"/>
                  </a:ext>
                </a:extLst>
              </p14:cNvPr>
              <p14:cNvContentPartPr/>
              <p14:nvPr/>
            </p14:nvContentPartPr>
            <p14:xfrm>
              <a:off x="4237754" y="536068"/>
              <a:ext cx="360" cy="360"/>
            </p14:xfrm>
          </p:contentPart>
        </mc:Choice>
        <mc:Fallback xmlns="">
          <p:pic>
            <p:nvPicPr>
              <p:cNvPr id="267" name="Ink 266">
                <a:extLst>
                  <a:ext uri="{FF2B5EF4-FFF2-40B4-BE49-F238E27FC236}">
                    <a16:creationId xmlns:a16="http://schemas.microsoft.com/office/drawing/2014/main" id="{C1171E49-966A-4E32-9E83-91C0210A94FD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4201754" y="320428"/>
                <a:ext cx="72000" cy="43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72" name="Group 271">
            <a:extLst>
              <a:ext uri="{FF2B5EF4-FFF2-40B4-BE49-F238E27FC236}">
                <a16:creationId xmlns:a16="http://schemas.microsoft.com/office/drawing/2014/main" id="{B6F05AD3-87B0-4D4F-BA78-5954CB317C43}"/>
              </a:ext>
            </a:extLst>
          </p:cNvPr>
          <p:cNvGrpSpPr/>
          <p:nvPr/>
        </p:nvGrpSpPr>
        <p:grpSpPr>
          <a:xfrm>
            <a:off x="4536914" y="474868"/>
            <a:ext cx="105840" cy="158400"/>
            <a:chOff x="4536914" y="474868"/>
            <a:chExt cx="105840" cy="15840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02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591AD5EE-B513-44D0-A331-A8844C050E8E}"/>
                    </a:ext>
                  </a:extLst>
                </p14:cNvPr>
                <p14:cNvContentPartPr/>
                <p14:nvPr/>
              </p14:nvContentPartPr>
              <p14:xfrm>
                <a:off x="4536914" y="483508"/>
                <a:ext cx="360" cy="36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591AD5EE-B513-44D0-A331-A8844C050E8E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4500914" y="267508"/>
                  <a:ext cx="72000" cy="43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04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797CD68A-AF43-4401-858F-9CABB961B0B7}"/>
                    </a:ext>
                  </a:extLst>
                </p14:cNvPr>
                <p14:cNvContentPartPr/>
                <p14:nvPr/>
              </p14:nvContentPartPr>
              <p14:xfrm>
                <a:off x="4633754" y="624268"/>
                <a:ext cx="360" cy="36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797CD68A-AF43-4401-858F-9CABB961B0B7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4597754" y="408628"/>
                  <a:ext cx="72000" cy="43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06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768D4534-CE84-4709-8680-7F783B2E5D51}"/>
                    </a:ext>
                  </a:extLst>
                </p14:cNvPr>
                <p14:cNvContentPartPr/>
                <p14:nvPr/>
              </p14:nvContentPartPr>
              <p14:xfrm>
                <a:off x="4642394" y="615268"/>
                <a:ext cx="360" cy="36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768D4534-CE84-4709-8680-7F783B2E5D51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4606394" y="399268"/>
                  <a:ext cx="72000" cy="43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08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BABB8AA8-ADBC-4EFE-AA17-C1BA8D9D5507}"/>
                    </a:ext>
                  </a:extLst>
                </p14:cNvPr>
                <p14:cNvContentPartPr/>
                <p14:nvPr/>
              </p14:nvContentPartPr>
              <p14:xfrm>
                <a:off x="4642394" y="474868"/>
                <a:ext cx="360" cy="36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BABB8AA8-ADBC-4EFE-AA17-C1BA8D9D5507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4606394" y="258868"/>
                  <a:ext cx="72000" cy="43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10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D135E815-DD04-41B0-80F8-910FB0C9D014}"/>
                    </a:ext>
                  </a:extLst>
                </p14:cNvPr>
                <p14:cNvContentPartPr/>
                <p14:nvPr/>
              </p14:nvContentPartPr>
              <p14:xfrm>
                <a:off x="4554194" y="613468"/>
                <a:ext cx="3960" cy="1980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D135E815-DD04-41B0-80F8-910FB0C9D014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4518554" y="397828"/>
                  <a:ext cx="75600" cy="451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12">
            <p14:nvContentPartPr>
              <p14:cNvPr id="271" name="Ink 270">
                <a:extLst>
                  <a:ext uri="{FF2B5EF4-FFF2-40B4-BE49-F238E27FC236}">
                    <a16:creationId xmlns:a16="http://schemas.microsoft.com/office/drawing/2014/main" id="{E3CED1C8-E387-4796-B13C-702675441CFD}"/>
                  </a:ext>
                </a:extLst>
              </p14:cNvPr>
              <p14:cNvContentPartPr/>
              <p14:nvPr/>
            </p14:nvContentPartPr>
            <p14:xfrm>
              <a:off x="5788994" y="5898018"/>
              <a:ext cx="360" cy="360"/>
            </p14:xfrm>
          </p:contentPart>
        </mc:Choice>
        <mc:Fallback xmlns="">
          <p:pic>
            <p:nvPicPr>
              <p:cNvPr id="271" name="Ink 270">
                <a:extLst>
                  <a:ext uri="{FF2B5EF4-FFF2-40B4-BE49-F238E27FC236}">
                    <a16:creationId xmlns:a16="http://schemas.microsoft.com/office/drawing/2014/main" id="{E3CED1C8-E387-4796-B13C-702675441CFD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5752994" y="5682018"/>
                <a:ext cx="7200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14">
            <p14:nvContentPartPr>
              <p14:cNvPr id="273" name="Ink 272">
                <a:extLst>
                  <a:ext uri="{FF2B5EF4-FFF2-40B4-BE49-F238E27FC236}">
                    <a16:creationId xmlns:a16="http://schemas.microsoft.com/office/drawing/2014/main" id="{3832FA0A-585B-4F65-AFBA-F2F035D825A3}"/>
                  </a:ext>
                </a:extLst>
              </p14:cNvPr>
              <p14:cNvContentPartPr/>
              <p14:nvPr/>
            </p14:nvContentPartPr>
            <p14:xfrm>
              <a:off x="4518914" y="2883628"/>
              <a:ext cx="360" cy="360"/>
            </p14:xfrm>
          </p:contentPart>
        </mc:Choice>
        <mc:Fallback xmlns="">
          <p:pic>
            <p:nvPicPr>
              <p:cNvPr id="273" name="Ink 272">
                <a:extLst>
                  <a:ext uri="{FF2B5EF4-FFF2-40B4-BE49-F238E27FC236}">
                    <a16:creationId xmlns:a16="http://schemas.microsoft.com/office/drawing/2014/main" id="{3832FA0A-585B-4F65-AFBA-F2F035D825A3}"/>
                  </a:ext>
                </a:extLst>
              </p:cNvPr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4483274" y="2667628"/>
                <a:ext cx="7200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16">
            <p14:nvContentPartPr>
              <p14:cNvPr id="274" name="Ink 273">
                <a:extLst>
                  <a:ext uri="{FF2B5EF4-FFF2-40B4-BE49-F238E27FC236}">
                    <a16:creationId xmlns:a16="http://schemas.microsoft.com/office/drawing/2014/main" id="{E4401B14-ABCA-4FCB-A08F-432C6E40C8B5}"/>
                  </a:ext>
                </a:extLst>
              </p14:cNvPr>
              <p14:cNvContentPartPr/>
              <p14:nvPr/>
            </p14:nvContentPartPr>
            <p14:xfrm>
              <a:off x="536234" y="835228"/>
              <a:ext cx="360" cy="360"/>
            </p14:xfrm>
          </p:contentPart>
        </mc:Choice>
        <mc:Fallback xmlns="">
          <p:pic>
            <p:nvPicPr>
              <p:cNvPr id="274" name="Ink 273">
                <a:extLst>
                  <a:ext uri="{FF2B5EF4-FFF2-40B4-BE49-F238E27FC236}">
                    <a16:creationId xmlns:a16="http://schemas.microsoft.com/office/drawing/2014/main" id="{E4401B14-ABCA-4FCB-A08F-432C6E40C8B5}"/>
                  </a:ext>
                </a:extLst>
              </p:cNvPr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500234" y="619588"/>
                <a:ext cx="7200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18">
            <p14:nvContentPartPr>
              <p14:cNvPr id="275" name="Ink 274">
                <a:extLst>
                  <a:ext uri="{FF2B5EF4-FFF2-40B4-BE49-F238E27FC236}">
                    <a16:creationId xmlns:a16="http://schemas.microsoft.com/office/drawing/2014/main" id="{F2C601CF-C5CF-416C-9BE0-BC989D9BEBF8}"/>
                  </a:ext>
                </a:extLst>
              </p14:cNvPr>
              <p14:cNvContentPartPr/>
              <p14:nvPr/>
            </p14:nvContentPartPr>
            <p14:xfrm>
              <a:off x="5328194" y="5468428"/>
              <a:ext cx="360" cy="360"/>
            </p14:xfrm>
          </p:contentPart>
        </mc:Choice>
        <mc:Fallback xmlns="">
          <p:pic>
            <p:nvPicPr>
              <p:cNvPr id="275" name="Ink 274">
                <a:extLst>
                  <a:ext uri="{FF2B5EF4-FFF2-40B4-BE49-F238E27FC236}">
                    <a16:creationId xmlns:a16="http://schemas.microsoft.com/office/drawing/2014/main" id="{F2C601CF-C5CF-416C-9BE0-BC989D9BEBF8}"/>
                  </a:ext>
                </a:extLst>
              </p:cNvPr>
              <p:cNvPicPr/>
              <p:nvPr/>
            </p:nvPicPr>
            <p:blipFill>
              <a:blip r:embed="rId219"/>
              <a:stretch>
                <a:fillRect/>
              </a:stretch>
            </p:blipFill>
            <p:spPr>
              <a:xfrm>
                <a:off x="5292194" y="5252788"/>
                <a:ext cx="7200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20">
            <p14:nvContentPartPr>
              <p14:cNvPr id="276" name="Ink 275">
                <a:extLst>
                  <a:ext uri="{FF2B5EF4-FFF2-40B4-BE49-F238E27FC236}">
                    <a16:creationId xmlns:a16="http://schemas.microsoft.com/office/drawing/2014/main" id="{0886B549-6570-448B-A3BE-EE9D4C0D23E1}"/>
                  </a:ext>
                </a:extLst>
              </p14:cNvPr>
              <p14:cNvContentPartPr/>
              <p14:nvPr/>
            </p14:nvContentPartPr>
            <p14:xfrm>
              <a:off x="7121714" y="2619748"/>
              <a:ext cx="360" cy="360"/>
            </p14:xfrm>
          </p:contentPart>
        </mc:Choice>
        <mc:Fallback xmlns="">
          <p:pic>
            <p:nvPicPr>
              <p:cNvPr id="276" name="Ink 275">
                <a:extLst>
                  <a:ext uri="{FF2B5EF4-FFF2-40B4-BE49-F238E27FC236}">
                    <a16:creationId xmlns:a16="http://schemas.microsoft.com/office/drawing/2014/main" id="{0886B549-6570-448B-A3BE-EE9D4C0D23E1}"/>
                  </a:ext>
                </a:extLst>
              </p:cNvPr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7086074" y="2404108"/>
                <a:ext cx="72000" cy="43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79" name="Group 278">
            <a:extLst>
              <a:ext uri="{FF2B5EF4-FFF2-40B4-BE49-F238E27FC236}">
                <a16:creationId xmlns:a16="http://schemas.microsoft.com/office/drawing/2014/main" id="{B4615657-9C2B-43C6-ABF3-F83081B379AE}"/>
              </a:ext>
            </a:extLst>
          </p:cNvPr>
          <p:cNvGrpSpPr/>
          <p:nvPr/>
        </p:nvGrpSpPr>
        <p:grpSpPr>
          <a:xfrm>
            <a:off x="6919394" y="2813428"/>
            <a:ext cx="360" cy="360"/>
            <a:chOff x="6919394" y="2813428"/>
            <a:chExt cx="36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22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1B9937DE-1156-4BCD-8970-42C3E71DBD58}"/>
                    </a:ext>
                  </a:extLst>
                </p14:cNvPr>
                <p14:cNvContentPartPr/>
                <p14:nvPr/>
              </p14:nvContentPartPr>
              <p14:xfrm>
                <a:off x="6919394" y="2813428"/>
                <a:ext cx="360" cy="36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1B9937DE-1156-4BCD-8970-42C3E71DBD58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6883754" y="2597428"/>
                  <a:ext cx="72000" cy="43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24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ADE2B51B-41E1-4799-9744-AC522FB4BC11}"/>
                    </a:ext>
                  </a:extLst>
                </p14:cNvPr>
                <p14:cNvContentPartPr/>
                <p14:nvPr/>
              </p14:nvContentPartPr>
              <p14:xfrm>
                <a:off x="6919394" y="2813428"/>
                <a:ext cx="360" cy="36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ADE2B51B-41E1-4799-9744-AC522FB4BC11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6883754" y="2597428"/>
                  <a:ext cx="72000" cy="43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9CD05F55-2923-447B-8A66-4941586980A3}"/>
              </a:ext>
            </a:extLst>
          </p:cNvPr>
          <p:cNvGrpSpPr/>
          <p:nvPr/>
        </p:nvGrpSpPr>
        <p:grpSpPr>
          <a:xfrm>
            <a:off x="6084194" y="4993588"/>
            <a:ext cx="360" cy="360"/>
            <a:chOff x="6084194" y="4993588"/>
            <a:chExt cx="36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25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80C6F872-4382-46B3-AD97-CEEAE93F40E2}"/>
                    </a:ext>
                  </a:extLst>
                </p14:cNvPr>
                <p14:cNvContentPartPr/>
                <p14:nvPr/>
              </p14:nvContentPartPr>
              <p14:xfrm>
                <a:off x="6084194" y="4993588"/>
                <a:ext cx="360" cy="36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80C6F872-4382-46B3-AD97-CEEAE93F40E2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6048194" y="4777948"/>
                  <a:ext cx="72000" cy="43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27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663C2D74-2E30-4CEB-84DE-FED47FF0AE3A}"/>
                    </a:ext>
                  </a:extLst>
                </p14:cNvPr>
                <p14:cNvContentPartPr/>
                <p14:nvPr/>
              </p14:nvContentPartPr>
              <p14:xfrm>
                <a:off x="6084194" y="4993588"/>
                <a:ext cx="360" cy="36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663C2D74-2E30-4CEB-84DE-FED47FF0AE3A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6048194" y="4777948"/>
                  <a:ext cx="72000" cy="43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28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D235406E-E13F-49A2-800F-322B5B55203E}"/>
                    </a:ext>
                  </a:extLst>
                </p14:cNvPr>
                <p14:cNvContentPartPr/>
                <p14:nvPr/>
              </p14:nvContentPartPr>
              <p14:xfrm>
                <a:off x="6084194" y="4993588"/>
                <a:ext cx="360" cy="36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D235406E-E13F-49A2-800F-322B5B55203E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6048194" y="4777948"/>
                  <a:ext cx="72000" cy="43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29">
            <p14:nvContentPartPr>
              <p14:cNvPr id="284" name="Ink 283">
                <a:extLst>
                  <a:ext uri="{FF2B5EF4-FFF2-40B4-BE49-F238E27FC236}">
                    <a16:creationId xmlns:a16="http://schemas.microsoft.com/office/drawing/2014/main" id="{89AF2D5F-5EC5-4F8B-ABBE-B50D09FE1DA7}"/>
                  </a:ext>
                </a:extLst>
              </p14:cNvPr>
              <p14:cNvContentPartPr/>
              <p14:nvPr/>
            </p14:nvContentPartPr>
            <p14:xfrm>
              <a:off x="8185514" y="5372308"/>
              <a:ext cx="360" cy="360"/>
            </p14:xfrm>
          </p:contentPart>
        </mc:Choice>
        <mc:Fallback xmlns="">
          <p:pic>
            <p:nvPicPr>
              <p:cNvPr id="284" name="Ink 283">
                <a:extLst>
                  <a:ext uri="{FF2B5EF4-FFF2-40B4-BE49-F238E27FC236}">
                    <a16:creationId xmlns:a16="http://schemas.microsoft.com/office/drawing/2014/main" id="{89AF2D5F-5EC5-4F8B-ABBE-B50D09FE1DA7}"/>
                  </a:ext>
                </a:extLst>
              </p:cNvPr>
              <p:cNvPicPr/>
              <p:nvPr/>
            </p:nvPicPr>
            <p:blipFill>
              <a:blip r:embed="rId230"/>
              <a:stretch>
                <a:fillRect/>
              </a:stretch>
            </p:blipFill>
            <p:spPr>
              <a:xfrm>
                <a:off x="8149874" y="5156308"/>
                <a:ext cx="72000" cy="43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87" name="Group 286">
            <a:extLst>
              <a:ext uri="{FF2B5EF4-FFF2-40B4-BE49-F238E27FC236}">
                <a16:creationId xmlns:a16="http://schemas.microsoft.com/office/drawing/2014/main" id="{A46D65D0-CFF0-4671-BBC7-CB276C98C5B1}"/>
              </a:ext>
            </a:extLst>
          </p:cNvPr>
          <p:cNvGrpSpPr/>
          <p:nvPr/>
        </p:nvGrpSpPr>
        <p:grpSpPr>
          <a:xfrm>
            <a:off x="10928714" y="4466188"/>
            <a:ext cx="360" cy="35640"/>
            <a:chOff x="10928714" y="4466188"/>
            <a:chExt cx="360" cy="356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31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D500E4F6-0830-493F-BFA9-F2856B57E609}"/>
                    </a:ext>
                  </a:extLst>
                </p14:cNvPr>
                <p14:cNvContentPartPr/>
                <p14:nvPr/>
              </p14:nvContentPartPr>
              <p14:xfrm>
                <a:off x="10928714" y="4466188"/>
                <a:ext cx="360" cy="36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D500E4F6-0830-493F-BFA9-F2856B57E609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10893074" y="4250188"/>
                  <a:ext cx="72000" cy="43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33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EFA161DC-6E23-49A5-9815-7716CF12BDF5}"/>
                    </a:ext>
                  </a:extLst>
                </p14:cNvPr>
                <p14:cNvContentPartPr/>
                <p14:nvPr/>
              </p14:nvContentPartPr>
              <p14:xfrm>
                <a:off x="10928714" y="4501468"/>
                <a:ext cx="360" cy="36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EFA161DC-6E23-49A5-9815-7716CF12BDF5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10893074" y="4285828"/>
                  <a:ext cx="72000" cy="43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35">
            <p14:nvContentPartPr>
              <p14:cNvPr id="288" name="Ink 287">
                <a:extLst>
                  <a:ext uri="{FF2B5EF4-FFF2-40B4-BE49-F238E27FC236}">
                    <a16:creationId xmlns:a16="http://schemas.microsoft.com/office/drawing/2014/main" id="{AF1FBA4A-6389-4368-8A6C-6A4F49F78B13}"/>
                  </a:ext>
                </a:extLst>
              </p14:cNvPr>
              <p14:cNvContentPartPr/>
              <p14:nvPr/>
            </p14:nvContentPartPr>
            <p14:xfrm>
              <a:off x="11763914" y="4484188"/>
              <a:ext cx="360" cy="360"/>
            </p14:xfrm>
          </p:contentPart>
        </mc:Choice>
        <mc:Fallback xmlns="">
          <p:pic>
            <p:nvPicPr>
              <p:cNvPr id="288" name="Ink 287">
                <a:extLst>
                  <a:ext uri="{FF2B5EF4-FFF2-40B4-BE49-F238E27FC236}">
                    <a16:creationId xmlns:a16="http://schemas.microsoft.com/office/drawing/2014/main" id="{AF1FBA4A-6389-4368-8A6C-6A4F49F78B13}"/>
                  </a:ext>
                </a:extLst>
              </p:cNvPr>
              <p:cNvPicPr/>
              <p:nvPr/>
            </p:nvPicPr>
            <p:blipFill>
              <a:blip r:embed="rId236"/>
              <a:stretch>
                <a:fillRect/>
              </a:stretch>
            </p:blipFill>
            <p:spPr>
              <a:xfrm>
                <a:off x="11728274" y="4268188"/>
                <a:ext cx="72000" cy="43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91" name="Group 290">
            <a:extLst>
              <a:ext uri="{FF2B5EF4-FFF2-40B4-BE49-F238E27FC236}">
                <a16:creationId xmlns:a16="http://schemas.microsoft.com/office/drawing/2014/main" id="{5F8D99AC-983C-4C24-90DA-CCE9693C782D}"/>
              </a:ext>
            </a:extLst>
          </p:cNvPr>
          <p:cNvGrpSpPr/>
          <p:nvPr/>
        </p:nvGrpSpPr>
        <p:grpSpPr>
          <a:xfrm>
            <a:off x="3569234" y="1477108"/>
            <a:ext cx="62280" cy="97200"/>
            <a:chOff x="3569234" y="1477108"/>
            <a:chExt cx="62280" cy="9720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37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FAB2DDF7-B562-4B24-867D-5D0B88BB0D52}"/>
                    </a:ext>
                  </a:extLst>
                </p14:cNvPr>
                <p14:cNvContentPartPr/>
                <p14:nvPr/>
              </p14:nvContentPartPr>
              <p14:xfrm>
                <a:off x="3631154" y="1573948"/>
                <a:ext cx="360" cy="360"/>
              </p14:xfrm>
            </p:contentPart>
          </mc:Choice>
          <mc:Fallback xmlns=""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FAB2DDF7-B562-4B24-867D-5D0B88BB0D52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3595514" y="1357948"/>
                  <a:ext cx="72000" cy="43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39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73C8FD22-CCC7-4D28-8E69-A18EBBE39766}"/>
                    </a:ext>
                  </a:extLst>
                </p14:cNvPr>
                <p14:cNvContentPartPr/>
                <p14:nvPr/>
              </p14:nvContentPartPr>
              <p14:xfrm>
                <a:off x="3569234" y="1477108"/>
                <a:ext cx="360" cy="36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73C8FD22-CCC7-4D28-8E69-A18EBBE39766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3533594" y="1261108"/>
                  <a:ext cx="72000" cy="43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41">
            <p14:nvContentPartPr>
              <p14:cNvPr id="292" name="Ink 291">
                <a:extLst>
                  <a:ext uri="{FF2B5EF4-FFF2-40B4-BE49-F238E27FC236}">
                    <a16:creationId xmlns:a16="http://schemas.microsoft.com/office/drawing/2014/main" id="{3EC0D330-1C3A-41F0-BA17-FEBE9AEE9AC3}"/>
                  </a:ext>
                </a:extLst>
              </p14:cNvPr>
              <p14:cNvContentPartPr/>
              <p14:nvPr/>
            </p14:nvContentPartPr>
            <p14:xfrm>
              <a:off x="6734714" y="5336668"/>
              <a:ext cx="360" cy="360"/>
            </p14:xfrm>
          </p:contentPart>
        </mc:Choice>
        <mc:Fallback xmlns="">
          <p:pic>
            <p:nvPicPr>
              <p:cNvPr id="292" name="Ink 291">
                <a:extLst>
                  <a:ext uri="{FF2B5EF4-FFF2-40B4-BE49-F238E27FC236}">
                    <a16:creationId xmlns:a16="http://schemas.microsoft.com/office/drawing/2014/main" id="{3EC0D330-1C3A-41F0-BA17-FEBE9AEE9AC3}"/>
                  </a:ext>
                </a:extLst>
              </p:cNvPr>
              <p:cNvPicPr/>
              <p:nvPr/>
            </p:nvPicPr>
            <p:blipFill>
              <a:blip r:embed="rId242"/>
              <a:stretch>
                <a:fillRect/>
              </a:stretch>
            </p:blipFill>
            <p:spPr>
              <a:xfrm>
                <a:off x="6698714" y="5121028"/>
                <a:ext cx="72000" cy="43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55933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818B2-36A4-4F5B-AA5E-10905E2F6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439" y="243839"/>
            <a:ext cx="11501121" cy="6370321"/>
          </a:xfrm>
        </p:spPr>
        <p:txBody>
          <a:bodyPr>
            <a:noAutofit/>
          </a:bodyPr>
          <a:lstStyle/>
          <a:p>
            <a:pPr algn="ctr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C00000"/>
                </a:solidFill>
                <a:latin typeface="+mj-lt"/>
              </a:rPr>
              <a:t>COMMON PROBLEMS: Black Spot, Powdery Mildew, 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C00000"/>
                </a:solidFill>
                <a:latin typeface="+mj-lt"/>
              </a:rPr>
              <a:t>Downey Mildew, Red Spider &amp; Rust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b="1" dirty="0">
                <a:latin typeface="+mj-lt"/>
              </a:rPr>
              <a:t>Use </a:t>
            </a:r>
            <a:r>
              <a:rPr lang="en-US" sz="2600" dirty="0">
                <a:solidFill>
                  <a:srgbClr val="000000"/>
                </a:solidFill>
                <a:latin typeface="+mj-lt"/>
              </a:rPr>
              <a:t>Bordeaux, </a:t>
            </a:r>
            <a:r>
              <a:rPr lang="en-US" sz="2600" dirty="0">
                <a:latin typeface="+mj-lt"/>
              </a:rPr>
              <a:t>Triforine, Mancozeb fungicide </a:t>
            </a:r>
            <a:r>
              <a:rPr lang="en-US" sz="2600" dirty="0">
                <a:solidFill>
                  <a:srgbClr val="000000"/>
                </a:solidFill>
                <a:latin typeface="+mj-lt"/>
              </a:rPr>
              <a:t>or other copper based product - or a mixture</a:t>
            </a:r>
            <a:r>
              <a:rPr lang="en-US" sz="2600" dirty="0">
                <a:latin typeface="+mj-lt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000" b="1" u="sng" dirty="0">
              <a:latin typeface="+mj-l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b="1" u="sng" dirty="0">
                <a:latin typeface="+mj-lt"/>
              </a:rPr>
              <a:t>Or </a:t>
            </a:r>
            <a:r>
              <a:rPr lang="en-US" sz="26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Eco safe alternative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600" b="1" dirty="0">
              <a:latin typeface="+mj-lt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600" b="1" dirty="0">
              <a:latin typeface="+mj-lt"/>
            </a:endParaRPr>
          </a:p>
          <a:p>
            <a:pPr marL="819150" indent="-457200">
              <a:buFont typeface="Wingdings" panose="05000000000000000000" pitchFamily="2" charset="2"/>
              <a:buChar char="Ø"/>
            </a:pPr>
            <a:endParaRPr lang="en-US" sz="2600" dirty="0">
              <a:solidFill>
                <a:srgbClr val="000000"/>
              </a:solidFill>
              <a:latin typeface="+mj-lt"/>
            </a:endParaRPr>
          </a:p>
          <a:p>
            <a:pPr marL="533400" indent="-171450">
              <a:buFont typeface="Wingdings" panose="05000000000000000000" pitchFamily="2" charset="2"/>
              <a:buChar char="Ø"/>
            </a:pPr>
            <a:r>
              <a:rPr lang="en-US" sz="800" b="1" dirty="0">
                <a:solidFill>
                  <a:srgbClr val="000000"/>
                </a:solidFill>
                <a:latin typeface="+mj-lt"/>
              </a:rPr>
              <a:t>   </a:t>
            </a:r>
          </a:p>
          <a:p>
            <a:pPr marL="361950" indent="0">
              <a:buNone/>
            </a:pPr>
            <a:r>
              <a:rPr lang="en-US" sz="2600" b="1" dirty="0">
                <a:solidFill>
                  <a:srgbClr val="000000"/>
                </a:solidFill>
                <a:latin typeface="+mj-lt"/>
              </a:rPr>
              <a:t>b)</a:t>
            </a:r>
            <a:r>
              <a:rPr lang="en-US" sz="2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600" b="1" u="sng" dirty="0">
                <a:solidFill>
                  <a:srgbClr val="000000"/>
                </a:solidFill>
                <a:latin typeface="+mj-lt"/>
              </a:rPr>
              <a:t>Jeremy Colby Williams</a:t>
            </a:r>
            <a:r>
              <a:rPr lang="en-US" sz="2600" dirty="0">
                <a:solidFill>
                  <a:srgbClr val="000000"/>
                </a:solidFill>
                <a:latin typeface="+mj-lt"/>
              </a:rPr>
              <a:t> Mix 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+mj-lt"/>
              </a:rPr>
              <a:t>two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+mj-lt"/>
              </a:rPr>
              <a:t>tspns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+mj-lt"/>
              </a:rPr>
              <a:t> of bicarb soda in 5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+mj-lt"/>
              </a:rPr>
              <a:t>litres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+mj-lt"/>
              </a:rPr>
              <a:t> of water, add a couple of drops of detergent or couple of drops of seaweed extract (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+mj-lt"/>
              </a:rPr>
              <a:t>eg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+mj-lt"/>
              </a:rPr>
              <a:t>Seasol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+mj-lt"/>
              </a:rPr>
              <a:t>) and spray. Washes off in rain or after watering leaves – </a:t>
            </a:r>
            <a:r>
              <a:rPr lang="en-US" sz="2600" b="0" i="0" u="sng" dirty="0">
                <a:solidFill>
                  <a:srgbClr val="000000"/>
                </a:solidFill>
                <a:effectLst/>
                <a:latin typeface="+mj-lt"/>
              </a:rPr>
              <a:t>re spray. </a:t>
            </a:r>
            <a:endParaRPr lang="en-US" sz="2600" b="1" dirty="0">
              <a:latin typeface="+mj-lt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BA5F9E-C8E8-4F17-9068-5013458F6D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498705" y="4257040"/>
            <a:ext cx="2430780" cy="3505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2" descr="Black spots and yellow leaves on rose bush">
            <a:extLst>
              <a:ext uri="{FF2B5EF4-FFF2-40B4-BE49-F238E27FC236}">
                <a16:creationId xmlns:a16="http://schemas.microsoft.com/office/drawing/2014/main" id="{FFE2C653-8623-44DE-A2CD-5681C238C4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" r="11006"/>
          <a:stretch/>
        </p:blipFill>
        <p:spPr bwMode="auto">
          <a:xfrm>
            <a:off x="6842352" y="2069570"/>
            <a:ext cx="5004208" cy="271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041ACF-D164-4297-B255-7F8BD2B7B477}"/>
              </a:ext>
            </a:extLst>
          </p:cNvPr>
          <p:cNvSpPr txBox="1"/>
          <p:nvPr/>
        </p:nvSpPr>
        <p:spPr>
          <a:xfrm>
            <a:off x="869244" y="2991419"/>
            <a:ext cx="60986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+mj-lt"/>
              </a:rPr>
              <a:t>a) </a:t>
            </a:r>
            <a:r>
              <a:rPr lang="en-US" sz="2600" b="1" u="sng" dirty="0">
                <a:latin typeface="+mj-lt"/>
              </a:rPr>
              <a:t>Silkies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dirty="0">
                <a:latin typeface="+mj-lt"/>
              </a:rPr>
              <a:t>In 10 </a:t>
            </a:r>
            <a:r>
              <a:rPr lang="en-US" sz="2600" dirty="0" err="1">
                <a:latin typeface="+mj-lt"/>
              </a:rPr>
              <a:t>litre</a:t>
            </a:r>
            <a:r>
              <a:rPr lang="en-US" sz="2600" dirty="0">
                <a:latin typeface="+mj-lt"/>
              </a:rPr>
              <a:t> bucket, mix ¼ cup Eco spray Rose, 1 heaped </a:t>
            </a:r>
            <a:r>
              <a:rPr lang="en-US" sz="2600" dirty="0" err="1">
                <a:latin typeface="+mj-lt"/>
              </a:rPr>
              <a:t>tspn</a:t>
            </a:r>
            <a:r>
              <a:rPr lang="en-US" sz="2600" dirty="0">
                <a:latin typeface="+mj-lt"/>
              </a:rPr>
              <a:t> Eco-Seaweed powder, &amp; ¼ cup Eco-Oil. Spray until runs off.</a:t>
            </a:r>
          </a:p>
          <a:p>
            <a:endParaRPr lang="en-US" sz="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2062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3E380-BBBB-4C4C-BAB3-9C4C94953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264" y="278859"/>
            <a:ext cx="8863579" cy="1320800"/>
          </a:xfrm>
        </p:spPr>
        <p:txBody>
          <a:bodyPr/>
          <a:lstStyle/>
          <a:p>
            <a:r>
              <a:rPr lang="en-AU" b="1" dirty="0">
                <a:solidFill>
                  <a:schemeClr val="accent1">
                    <a:lumMod val="50000"/>
                  </a:schemeClr>
                </a:solidFill>
              </a:rPr>
              <a:t>Safe &amp; Organic Remedy for Black Spot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935DA3-208C-4979-899A-9CFDF8EB33A9}"/>
              </a:ext>
            </a:extLst>
          </p:cNvPr>
          <p:cNvSpPr txBox="1"/>
          <p:nvPr/>
        </p:nvSpPr>
        <p:spPr>
          <a:xfrm>
            <a:off x="566894" y="1118655"/>
            <a:ext cx="6450852" cy="5262979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 dirty="0">
                <a:latin typeface="+mj-lt"/>
              </a:rPr>
              <a:t>For Caterpillars, grass hoppers – use proprietary pesticides </a:t>
            </a:r>
            <a:r>
              <a:rPr lang="en-US" sz="2800" dirty="0" err="1">
                <a:latin typeface="+mj-lt"/>
              </a:rPr>
              <a:t>eg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Brunnings</a:t>
            </a:r>
            <a:r>
              <a:rPr lang="en-US" sz="2800" dirty="0">
                <a:latin typeface="+mj-lt"/>
              </a:rPr>
              <a:t> Rose Spray, Yates Rose Gun, </a:t>
            </a:r>
            <a:r>
              <a:rPr lang="en-US" sz="2800" dirty="0" err="1">
                <a:latin typeface="+mj-lt"/>
              </a:rPr>
              <a:t>Hortico</a:t>
            </a:r>
            <a:r>
              <a:rPr lang="en-US" sz="2800" dirty="0">
                <a:latin typeface="+mj-lt"/>
              </a:rPr>
              <a:t> Rose Spray.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 dirty="0">
                <a:latin typeface="+mj-lt"/>
              </a:rPr>
              <a:t>For Red Spider Mite, Scale – Use oil-based spray on both sides of leaf or spray of water from hose.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 dirty="0">
                <a:latin typeface="+mj-lt"/>
              </a:rPr>
              <a:t>Hibiscus beetles – </a:t>
            </a:r>
            <a:r>
              <a:rPr lang="en-US" sz="2800" dirty="0" err="1">
                <a:latin typeface="+mj-lt"/>
              </a:rPr>
              <a:t>Confidor</a:t>
            </a:r>
            <a:r>
              <a:rPr lang="en-US" sz="2800" dirty="0">
                <a:latin typeface="+mj-lt"/>
              </a:rPr>
              <a:t>, Neem, Pea </a:t>
            </a:r>
            <a:r>
              <a:rPr lang="en-US" sz="2800" dirty="0" err="1">
                <a:latin typeface="+mj-lt"/>
              </a:rPr>
              <a:t>Beu</a:t>
            </a:r>
            <a:r>
              <a:rPr lang="en-US" sz="2800" dirty="0">
                <a:latin typeface="+mj-lt"/>
              </a:rPr>
              <a:t> fast Killing Spray (ruins flowers).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 dirty="0">
                <a:latin typeface="+mj-lt"/>
              </a:rPr>
              <a:t>Leaf cutter – caused by bees, allow leaves to regrow naturally. </a:t>
            </a:r>
          </a:p>
        </p:txBody>
      </p:sp>
      <p:pic>
        <p:nvPicPr>
          <p:cNvPr id="1026" name="Picture 2" descr="How to get rid of Spider Mites | Kings Plant Doctor">
            <a:extLst>
              <a:ext uri="{FF2B5EF4-FFF2-40B4-BE49-F238E27FC236}">
                <a16:creationId xmlns:a16="http://schemas.microsoft.com/office/drawing/2014/main" id="{C705E98A-10A0-421C-A2FD-E4A8E9835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279" y="1118655"/>
            <a:ext cx="4219827" cy="263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Japanese Beetles on Hibiscus Flower Picture | Free Photograph | Photos Public Domain">
            <a:extLst>
              <a:ext uri="{FF2B5EF4-FFF2-40B4-BE49-F238E27FC236}">
                <a16:creationId xmlns:a16="http://schemas.microsoft.com/office/drawing/2014/main" id="{13629CF9-5470-4672-807E-9AD7CA71B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280" y="3851967"/>
            <a:ext cx="4219827" cy="284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567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BDCB686-C31B-4965-90A6-D66A08D0D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36" t="1955" r="20003"/>
          <a:stretch/>
        </p:blipFill>
        <p:spPr>
          <a:xfrm>
            <a:off x="9776449" y="503080"/>
            <a:ext cx="2381251" cy="4077335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D27956A-CB71-48E5-B562-1A1AB7ED8A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3014" r="13758"/>
          <a:stretch/>
        </p:blipFill>
        <p:spPr>
          <a:xfrm>
            <a:off x="589280" y="56833"/>
            <a:ext cx="3487517" cy="4762499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E1ECE7-2740-43F3-A268-C9DDA9C0BD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378" t="2027" r="24703" b="-1"/>
          <a:stretch/>
        </p:blipFill>
        <p:spPr>
          <a:xfrm>
            <a:off x="34300" y="3194382"/>
            <a:ext cx="1733236" cy="34017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1505B4-9733-48E8-818B-F9509397F3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8949" y="3194382"/>
            <a:ext cx="2381250" cy="2381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3740D7C-58F0-4F67-B169-84BDA27AA1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5375" y="2238375"/>
            <a:ext cx="2381250" cy="23812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9203410-B85F-4958-A09F-A6A85047D3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6797" y="914400"/>
            <a:ext cx="5181600" cy="5181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B730CB-2DD9-4BE4-A472-E1B46A88D8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9960" y="4169094"/>
            <a:ext cx="2489199" cy="24891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33CDD5-E495-416F-9D68-84FCCC7075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093" t="694" r="10120"/>
          <a:stretch/>
        </p:blipFill>
        <p:spPr>
          <a:xfrm>
            <a:off x="1494914" y="4045577"/>
            <a:ext cx="1899920" cy="23647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1F1D4B-94B3-489C-A8F8-72D77FF18D7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523" t="6001" r="14691" b="13705"/>
          <a:stretch/>
        </p:blipFill>
        <p:spPr>
          <a:xfrm>
            <a:off x="2864190" y="4895236"/>
            <a:ext cx="1733236" cy="191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99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6129D16-2315-4864-8A47-813E3DE9FF76}"/>
              </a:ext>
            </a:extLst>
          </p:cNvPr>
          <p:cNvSpPr txBox="1"/>
          <p:nvPr/>
        </p:nvSpPr>
        <p:spPr>
          <a:xfrm>
            <a:off x="275423" y="248191"/>
            <a:ext cx="11644828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TO LEARN MORE JOIN A ROSE SOCIETY</a:t>
            </a:r>
          </a:p>
          <a:p>
            <a:r>
              <a:rPr lang="en-US" sz="2400" b="1" dirty="0">
                <a:solidFill>
                  <a:srgbClr val="444444"/>
                </a:solidFill>
                <a:latin typeface="Roboto" panose="02000000000000000000" pitchFamily="2" charset="0"/>
              </a:rPr>
              <a:t> </a:t>
            </a:r>
            <a:r>
              <a:rPr lang="en-US" sz="2400" b="1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QRS Meets 7pm, 2nd Wednesday of month, at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 Church Hall, 459 Annerley Road, Annerley Junction. </a:t>
            </a:r>
            <a:r>
              <a:rPr lang="en-US" sz="2400" b="1" dirty="0">
                <a:solidFill>
                  <a:srgbClr val="444444"/>
                </a:solidFill>
                <a:latin typeface="Roboto" panose="02000000000000000000" pitchFamily="2" charset="0"/>
              </a:rPr>
              <a:t>Next meeting 7pm 8 Nov. check QRS website calendar.</a:t>
            </a:r>
            <a:endParaRPr lang="en-AU" sz="2400" b="1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06F35986-4DAA-4A5C-879A-D607FFB5D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01" y="1672598"/>
            <a:ext cx="8285100" cy="483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567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22E9F-5D32-46EE-9DC8-B47EB9072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>
                <a:solidFill>
                  <a:schemeClr val="tx1"/>
                </a:solidFill>
              </a:rPr>
              <a:t>The Rosaceae or Rose Family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334F0-207D-43C4-8BAD-973A19B93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028" y="1371695"/>
            <a:ext cx="8596668" cy="3880773"/>
          </a:xfrm>
        </p:spPr>
        <p:txBody>
          <a:bodyPr/>
          <a:lstStyle/>
          <a:p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32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Includes edible fruits, such as apples, pears, quinces, apricots, plums, cherries peaches, apples, pears, quinces, apricots, plums, 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cherries, peaches, raspberries, black berries, loquats, rose hips, strawberries, hawthorns and almonds.  </a:t>
            </a:r>
            <a:endParaRPr lang="en-A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13E2E2-25E4-4679-B928-66C1F151E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751143" y="4790866"/>
            <a:ext cx="2924279" cy="1949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C499E2-9DDA-4ACD-89D9-A076318755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194" y="3918883"/>
            <a:ext cx="3777649" cy="24259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0532AC-7E21-48A1-89B2-072A3F9FB9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786843" y="4673252"/>
            <a:ext cx="2309157" cy="21847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A621F08-5944-4E6E-85B1-A9DF1D8406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t="-1" r="54297" b="58909"/>
          <a:stretch/>
        </p:blipFill>
        <p:spPr>
          <a:xfrm>
            <a:off x="6208624" y="4160094"/>
            <a:ext cx="2429894" cy="218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03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D8CF4-E85A-4180-B4BB-9163B6D62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962" y="115645"/>
            <a:ext cx="11596438" cy="1175385"/>
          </a:xfrm>
        </p:spPr>
        <p:txBody>
          <a:bodyPr>
            <a:normAutofit fontScale="90000"/>
          </a:bodyPr>
          <a:lstStyle/>
          <a:p>
            <a:pPr algn="ctr"/>
            <a:r>
              <a:rPr lang="en-AU" sz="4000" dirty="0">
                <a:solidFill>
                  <a:schemeClr val="bg2">
                    <a:lumMod val="10000"/>
                  </a:schemeClr>
                </a:solidFill>
              </a:rPr>
              <a:t>Evolution of the Rose: Species Roses   </a:t>
            </a:r>
            <a:br>
              <a:rPr lang="en-AU" sz="40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AU" sz="4000" dirty="0">
                <a:solidFill>
                  <a:schemeClr val="bg2">
                    <a:lumMod val="10000"/>
                  </a:schemeClr>
                </a:solidFill>
              </a:rPr>
              <a:t>to Most Popular Flower in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DF5B6-7ACF-4217-8C36-339477652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962" y="1495425"/>
            <a:ext cx="11423985" cy="4759960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AU" sz="2400" dirty="0">
                <a:solidFill>
                  <a:schemeClr val="tx1"/>
                </a:solidFill>
              </a:rPr>
              <a:t>ANCIENT ORIGINS – fossilised remains 22 million to 35,000 million </a:t>
            </a:r>
            <a:r>
              <a:rPr lang="en-AU" sz="2400" dirty="0" err="1">
                <a:solidFill>
                  <a:schemeClr val="tx1"/>
                </a:solidFill>
              </a:rPr>
              <a:t>yrs</a:t>
            </a:r>
            <a:r>
              <a:rPr lang="en-AU" sz="2400" dirty="0">
                <a:solidFill>
                  <a:schemeClr val="tx1"/>
                </a:solidFill>
              </a:rPr>
              <a:t> BP (Colorado).  </a:t>
            </a:r>
            <a:r>
              <a:rPr lang="en-US" sz="24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Scientists believ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t</a:t>
            </a:r>
            <a:r>
              <a:rPr lang="en-US" sz="24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 climate was then largely temperate with plentiful insect life - conditions </a:t>
            </a:r>
            <a:r>
              <a:rPr lang="en-US" sz="24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favoured</a:t>
            </a:r>
            <a:r>
              <a:rPr lang="en-US" sz="24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by roses today. </a:t>
            </a:r>
            <a:endParaRPr lang="en-AU" sz="2400" dirty="0">
              <a:solidFill>
                <a:schemeClr val="tx1"/>
              </a:solidFill>
            </a:endParaRPr>
          </a:p>
          <a:p>
            <a:pPr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AU" sz="2400" dirty="0">
                <a:solidFill>
                  <a:schemeClr val="tx1"/>
                </a:solidFill>
              </a:rPr>
              <a:t>Found only in NORTHERN HEMISPHERE, including Europe, Asia, Western North America – None IN SOUTHERN HEMISPHERE.</a:t>
            </a:r>
          </a:p>
          <a:p>
            <a:pPr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AU" sz="2400" dirty="0">
                <a:solidFill>
                  <a:schemeClr val="tx1"/>
                </a:solidFill>
              </a:rPr>
              <a:t>Buried with Mummies in Egypt, Roman aristocrats bathed in rose petals, Vikings used hips as source of food (rich in </a:t>
            </a:r>
            <a:r>
              <a:rPr lang="en-AU" sz="2400" dirty="0" err="1">
                <a:solidFill>
                  <a:schemeClr val="tx1"/>
                </a:solidFill>
              </a:rPr>
              <a:t>Vit.C</a:t>
            </a:r>
            <a:r>
              <a:rPr lang="en-AU" sz="2400" dirty="0">
                <a:solidFill>
                  <a:schemeClr val="tx1"/>
                </a:solidFill>
              </a:rPr>
              <a:t> ).</a:t>
            </a:r>
          </a:p>
          <a:p>
            <a:pPr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AU" sz="2400" dirty="0">
                <a:solidFill>
                  <a:schemeClr val="tx1"/>
                </a:solidFill>
              </a:rPr>
              <a:t>In religion: symbol of human soul for Muslims, metaphor for human soul for Judaism, some think thorns in Christ’s Crown of Thorns were prickly rose thorns.</a:t>
            </a:r>
          </a:p>
          <a:p>
            <a:pPr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AU" sz="2400" dirty="0">
                <a:solidFill>
                  <a:schemeClr val="tx1"/>
                </a:solidFill>
              </a:rPr>
              <a:t> Rose oil &amp; rose water highly valued in cosmetics </a:t>
            </a:r>
            <a:r>
              <a:rPr lang="en-AU" sz="2400" dirty="0" err="1">
                <a:solidFill>
                  <a:schemeClr val="tx1"/>
                </a:solidFill>
              </a:rPr>
              <a:t>eg</a:t>
            </a:r>
            <a:r>
              <a:rPr lang="en-AU" sz="2400" dirty="0">
                <a:solidFill>
                  <a:schemeClr val="tx1"/>
                </a:solidFill>
              </a:rPr>
              <a:t> </a:t>
            </a:r>
            <a:r>
              <a:rPr lang="en-AU" sz="2400" dirty="0" err="1">
                <a:solidFill>
                  <a:schemeClr val="tx1"/>
                </a:solidFill>
              </a:rPr>
              <a:t>Jurlique</a:t>
            </a:r>
            <a:r>
              <a:rPr lang="en-AU" sz="2400" dirty="0">
                <a:solidFill>
                  <a:schemeClr val="tx1"/>
                </a:solidFill>
              </a:rPr>
              <a:t> cosmetics and perfumes.</a:t>
            </a:r>
          </a:p>
          <a:p>
            <a:pPr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AU" sz="2400" dirty="0">
                <a:solidFill>
                  <a:schemeClr val="tx1"/>
                </a:solidFill>
              </a:rPr>
              <a:t>C15 War of the Roses: White Rose of York v Red Rose of Lancaster (Henry VII)</a:t>
            </a:r>
          </a:p>
          <a:p>
            <a:pPr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AU" sz="2400" dirty="0">
                <a:solidFill>
                  <a:schemeClr val="tx1"/>
                </a:solidFill>
              </a:rPr>
              <a:t>Features in art of Asia, India, Persia, Europe and Britain.</a:t>
            </a:r>
          </a:p>
          <a:p>
            <a:pPr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en-A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09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34 best images about Mughal Art on Pinterest">
            <a:extLst>
              <a:ext uri="{FF2B5EF4-FFF2-40B4-BE49-F238E27FC236}">
                <a16:creationId xmlns:a16="http://schemas.microsoft.com/office/drawing/2014/main" id="{983EA17C-71C8-4C65-80F9-5890CC0A5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576" y="270023"/>
            <a:ext cx="3840226" cy="641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1DA2DA-1C7C-4662-85F0-8AF1C2B56DFA}"/>
              </a:ext>
            </a:extLst>
          </p:cNvPr>
          <p:cNvSpPr txBox="1"/>
          <p:nvPr/>
        </p:nvSpPr>
        <p:spPr>
          <a:xfrm>
            <a:off x="3822936" y="128041"/>
            <a:ext cx="44086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500" b="1" dirty="0">
                <a:solidFill>
                  <a:schemeClr val="accent1">
                    <a:lumMod val="50000"/>
                  </a:schemeClr>
                </a:solidFill>
              </a:rPr>
              <a:t>Depictions of the Rose in Mughal &amp; Persian Islamic Art </a:t>
            </a:r>
            <a:r>
              <a:rPr lang="en-AU" sz="2000" b="1" dirty="0">
                <a:solidFill>
                  <a:schemeClr val="accent1">
                    <a:lumMod val="50000"/>
                  </a:schemeClr>
                </a:solidFill>
              </a:rPr>
              <a:t>(below)</a:t>
            </a:r>
          </a:p>
        </p:txBody>
      </p:sp>
      <p:pic>
        <p:nvPicPr>
          <p:cNvPr id="1028" name="Picture 4" descr="Pin by 🆄🆂🅰🅼🅰 🅱🅸🅽 🅰🅳🆁🅴🅴🆂 on Rose in 2021 | Abstract flowers, Mughal art paintings, Mughal paintings">
            <a:extLst>
              <a:ext uri="{FF2B5EF4-FFF2-40B4-BE49-F238E27FC236}">
                <a16:creationId xmlns:a16="http://schemas.microsoft.com/office/drawing/2014/main" id="{3BAF0DD5-5783-4026-A121-8B4843691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98" y="270023"/>
            <a:ext cx="3702740" cy="648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aditional Persian painting flowers and birds | Sanat çiçekler, Islami sanat">
            <a:extLst>
              <a:ext uri="{FF2B5EF4-FFF2-40B4-BE49-F238E27FC236}">
                <a16:creationId xmlns:a16="http://schemas.microsoft.com/office/drawing/2014/main" id="{F6544829-675A-4844-A684-46CC6AA45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886" y="1283429"/>
            <a:ext cx="3840226" cy="489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81004E-36B3-40D5-95CB-F944624D6CE3}"/>
              </a:ext>
            </a:extLst>
          </p:cNvPr>
          <p:cNvSpPr txBox="1"/>
          <p:nvPr/>
        </p:nvSpPr>
        <p:spPr>
          <a:xfrm>
            <a:off x="3822935" y="6181344"/>
            <a:ext cx="41121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/>
              <a:t>(Pinterest free pics https://www.bing.com/search?q=free+puictures+rose+in+mughal+art&amp;gs)</a:t>
            </a:r>
          </a:p>
        </p:txBody>
      </p:sp>
    </p:spTree>
    <p:extLst>
      <p:ext uri="{BB962C8B-B14F-4D97-AF65-F5344CB8AC3E}">
        <p14:creationId xmlns:p14="http://schemas.microsoft.com/office/powerpoint/2010/main" val="3592270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549CF-1C7D-4A36-8C39-8E087459D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77" y="371086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STEP I: Know Your Roses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D61BA-5979-43BC-B723-D40631420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256" y="1531909"/>
            <a:ext cx="5425440" cy="4170372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4000" dirty="0"/>
              <a:t>Origins - Species Roses.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000" dirty="0"/>
              <a:t>Heritage Roses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000" dirty="0"/>
              <a:t>Old Fashioned Roses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000" dirty="0"/>
              <a:t>Polyanthas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000" dirty="0"/>
              <a:t>Climbing Roses</a:t>
            </a:r>
          </a:p>
          <a:p>
            <a:pPr marL="0" indent="0">
              <a:buNone/>
            </a:pPr>
            <a:endParaRPr lang="en-US" sz="3600" dirty="0"/>
          </a:p>
        </p:txBody>
      </p:sp>
      <p:sp useBgFill="1">
        <p:nvSpPr>
          <p:cNvPr id="4" name="TextBox 3">
            <a:extLst>
              <a:ext uri="{FF2B5EF4-FFF2-40B4-BE49-F238E27FC236}">
                <a16:creationId xmlns:a16="http://schemas.microsoft.com/office/drawing/2014/main" id="{D2CBA313-2E2B-45B0-8BB3-CE05049074E5}"/>
              </a:ext>
            </a:extLst>
          </p:cNvPr>
          <p:cNvSpPr txBox="1"/>
          <p:nvPr/>
        </p:nvSpPr>
        <p:spPr>
          <a:xfrm>
            <a:off x="6096000" y="1531909"/>
            <a:ext cx="4386728" cy="423215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4000" dirty="0"/>
              <a:t>Modern Roses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4000" dirty="0"/>
              <a:t>Hybrid Teas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4000" dirty="0"/>
              <a:t>Floribundas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4000" dirty="0"/>
              <a:t>Novelty roses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4000" dirty="0"/>
              <a:t>Miniature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4000" dirty="0"/>
              <a:t>Others</a:t>
            </a:r>
          </a:p>
        </p:txBody>
      </p:sp>
    </p:spTree>
    <p:extLst>
      <p:ext uri="{BB962C8B-B14F-4D97-AF65-F5344CB8AC3E}">
        <p14:creationId xmlns:p14="http://schemas.microsoft.com/office/powerpoint/2010/main" val="2805133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FC0D7C-3934-4C2C-A17E-FA95DB0800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4735" t="11332" r="13861" b="22929"/>
          <a:stretch/>
        </p:blipFill>
        <p:spPr>
          <a:xfrm>
            <a:off x="338094" y="295167"/>
            <a:ext cx="5491205" cy="33720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683F21-7CDD-44FB-88DB-00BB115A1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143" t="14208" r="32483" b="32720"/>
          <a:stretch/>
        </p:blipFill>
        <p:spPr>
          <a:xfrm>
            <a:off x="771735" y="4237950"/>
            <a:ext cx="4181472" cy="22892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F0DC36-EAA1-45D0-873A-B1D2EE410ECA}"/>
              </a:ext>
            </a:extLst>
          </p:cNvPr>
          <p:cNvSpPr txBox="1"/>
          <p:nvPr/>
        </p:nvSpPr>
        <p:spPr>
          <a:xfrm>
            <a:off x="-2286000" y="11179337"/>
            <a:ext cx="79857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>
                <a:hlinkClick r:id="rId5" tooltip="https://www.flickr.com/photos/tgerus/7999765622"/>
              </a:rPr>
              <a:t>This Photo</a:t>
            </a:r>
            <a:r>
              <a:rPr lang="en-AU" sz="900"/>
              <a:t> by Unknown Author is licensed under </a:t>
            </a:r>
            <a:r>
              <a:rPr lang="en-AU" sz="900">
                <a:hlinkClick r:id="rId6" tooltip="https://creativecommons.org/licenses/by-nc/3.0/"/>
              </a:rPr>
              <a:t>CC BY-NC</a:t>
            </a:r>
            <a:endParaRPr lang="en-AU" sz="900"/>
          </a:p>
        </p:txBody>
      </p:sp>
      <p:pic>
        <p:nvPicPr>
          <p:cNvPr id="6" name="Picture 2" descr="30 JAPANESE RED ROSE Bush Rosa Rugosa Rubra Rugrose Fragrant | Etsy">
            <a:extLst>
              <a:ext uri="{FF2B5EF4-FFF2-40B4-BE49-F238E27FC236}">
                <a16:creationId xmlns:a16="http://schemas.microsoft.com/office/drawing/2014/main" id="{9C803AE4-03D0-403D-90EF-A18DC303D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844" y="333375"/>
            <a:ext cx="2162976" cy="240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515311-93C3-401B-9F65-0611411FA264}"/>
              </a:ext>
            </a:extLst>
          </p:cNvPr>
          <p:cNvSpPr txBox="1"/>
          <p:nvPr/>
        </p:nvSpPr>
        <p:spPr>
          <a:xfrm>
            <a:off x="444748" y="3767926"/>
            <a:ext cx="5384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5-petalled Rugosa roses and hips – (taken Sweden)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C437E4-B8BA-42D2-ACA1-E795EBC8B88E}"/>
              </a:ext>
            </a:extLst>
          </p:cNvPr>
          <p:cNvSpPr txBox="1"/>
          <p:nvPr/>
        </p:nvSpPr>
        <p:spPr>
          <a:xfrm>
            <a:off x="6362702" y="333375"/>
            <a:ext cx="25913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dirty="0"/>
              <a:t>Species Roses &amp; Heritage Roses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19378B-5D7C-4597-BE69-9069BCC9E2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3615" y="2863823"/>
            <a:ext cx="5491205" cy="366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218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1F186A-96C2-40B4-8046-B1618D7C2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754" y="106873"/>
            <a:ext cx="9966380" cy="66442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1B0482-8A2D-494F-88CD-6499280CF719}"/>
              </a:ext>
            </a:extLst>
          </p:cNvPr>
          <p:cNvSpPr txBox="1"/>
          <p:nvPr/>
        </p:nvSpPr>
        <p:spPr>
          <a:xfrm>
            <a:off x="4244196" y="127482"/>
            <a:ext cx="702190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800" dirty="0">
                <a:solidFill>
                  <a:schemeClr val="accent1">
                    <a:lumMod val="50000"/>
                  </a:schemeClr>
                </a:solidFill>
              </a:rPr>
              <a:t>Display of Heritage Roses Oct. 2023</a:t>
            </a:r>
          </a:p>
          <a:p>
            <a:pPr algn="ctr"/>
            <a:r>
              <a:rPr lang="en-AU" sz="1800" dirty="0"/>
              <a:t> Bonita Cattell, Co-ordinator HRIA and Members, Toowoomba Branch, </a:t>
            </a:r>
          </a:p>
        </p:txBody>
      </p:sp>
    </p:spTree>
    <p:extLst>
      <p:ext uri="{BB962C8B-B14F-4D97-AF65-F5344CB8AC3E}">
        <p14:creationId xmlns:p14="http://schemas.microsoft.com/office/powerpoint/2010/main" val="2545470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4D240-28C9-40D5-BD15-5DA380F85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7866" y="0"/>
            <a:ext cx="1474673" cy="13045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198" name="Picture 6" descr="https://www.treloarroses.com.au/image/cache/catalog/New_MultiImage_Uploads/Albertine_Climb_wm0726-800x800.jpg">
            <a:extLst>
              <a:ext uri="{FF2B5EF4-FFF2-40B4-BE49-F238E27FC236}">
                <a16:creationId xmlns:a16="http://schemas.microsoft.com/office/drawing/2014/main" id="{B9D1B05B-8575-4053-9F03-40D522132B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17" t="-106" r="4206" b="-2343"/>
          <a:stretch/>
        </p:blipFill>
        <p:spPr bwMode="auto">
          <a:xfrm>
            <a:off x="5978437" y="353315"/>
            <a:ext cx="6132047" cy="636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2D1019-001B-4B5A-9E30-F984A896D708}"/>
              </a:ext>
            </a:extLst>
          </p:cNvPr>
          <p:cNvSpPr txBox="1"/>
          <p:nvPr/>
        </p:nvSpPr>
        <p:spPr>
          <a:xfrm>
            <a:off x="1334313" y="315393"/>
            <a:ext cx="322236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CLIMBERS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DD412D-5CA6-4A41-A5CA-509C83EA600A}"/>
              </a:ext>
            </a:extLst>
          </p:cNvPr>
          <p:cNvSpPr txBox="1"/>
          <p:nvPr/>
        </p:nvSpPr>
        <p:spPr>
          <a:xfrm>
            <a:off x="8185740" y="5980820"/>
            <a:ext cx="18897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Albertine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A4FDCA1-A1C9-4DF8-A034-1BA6FEE271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38" t="-5426" r="3055" b="4184"/>
          <a:stretch/>
        </p:blipFill>
        <p:spPr>
          <a:xfrm>
            <a:off x="200125" y="913078"/>
            <a:ext cx="5774043" cy="52448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E3DB8A-CE8C-4A56-A231-63B3F3137641}"/>
              </a:ext>
            </a:extLst>
          </p:cNvPr>
          <p:cNvSpPr txBox="1"/>
          <p:nvPr/>
        </p:nvSpPr>
        <p:spPr>
          <a:xfrm>
            <a:off x="1334313" y="6273208"/>
            <a:ext cx="3131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/>
              <a:t>Climbing Pinkie</a:t>
            </a:r>
          </a:p>
        </p:txBody>
      </p:sp>
    </p:spTree>
    <p:extLst>
      <p:ext uri="{BB962C8B-B14F-4D97-AF65-F5344CB8AC3E}">
        <p14:creationId xmlns:p14="http://schemas.microsoft.com/office/powerpoint/2010/main" val="2085164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1D3A5-E134-4B2C-904B-D6FC2930C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111" y="261375"/>
            <a:ext cx="11611777" cy="1038615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dirty="0">
                <a:solidFill>
                  <a:schemeClr val="bg2">
                    <a:lumMod val="10000"/>
                  </a:schemeClr>
                </a:solidFill>
              </a:rPr>
              <a:t>World’s Largest Rose – Climber Rosa </a:t>
            </a:r>
            <a:r>
              <a:rPr lang="en-AU" b="1" dirty="0" err="1">
                <a:solidFill>
                  <a:schemeClr val="bg2">
                    <a:lumMod val="10000"/>
                  </a:schemeClr>
                </a:solidFill>
              </a:rPr>
              <a:t>Banksiae</a:t>
            </a:r>
            <a:r>
              <a:rPr lang="en-AU" b="1" dirty="0">
                <a:solidFill>
                  <a:schemeClr val="bg2">
                    <a:lumMod val="10000"/>
                  </a:schemeClr>
                </a:solidFill>
              </a:rPr>
              <a:t> (white) &amp; Rosa </a:t>
            </a:r>
            <a:r>
              <a:rPr lang="en-AU" b="1" dirty="0" err="1">
                <a:solidFill>
                  <a:schemeClr val="bg2">
                    <a:lumMod val="10000"/>
                  </a:schemeClr>
                </a:solidFill>
              </a:rPr>
              <a:t>Banksiae</a:t>
            </a:r>
            <a:r>
              <a:rPr lang="en-AU" b="1" dirty="0">
                <a:solidFill>
                  <a:schemeClr val="bg2">
                    <a:lumMod val="10000"/>
                  </a:schemeClr>
                </a:solidFill>
              </a:rPr>
              <a:t> Lutea (yellow) / Lady Banks Rose</a:t>
            </a:r>
            <a:br>
              <a:rPr lang="en-AU" sz="3200" b="1" dirty="0"/>
            </a:br>
            <a:br>
              <a:rPr lang="en-AU" sz="3100" b="1" dirty="0"/>
            </a:br>
            <a:br>
              <a:rPr lang="en-AU" sz="2800" dirty="0"/>
            </a:br>
            <a:br>
              <a:rPr lang="en-AU" sz="2800" b="1" dirty="0"/>
            </a:br>
            <a:endParaRPr lang="en-AU" sz="2800" b="1" dirty="0"/>
          </a:p>
        </p:txBody>
      </p:sp>
      <p:pic>
        <p:nvPicPr>
          <p:cNvPr id="1026" name="Picture 2" descr="Header Banksia Rose - Garden Express Australia">
            <a:extLst>
              <a:ext uri="{FF2B5EF4-FFF2-40B4-BE49-F238E27FC236}">
                <a16:creationId xmlns:a16="http://schemas.microsoft.com/office/drawing/2014/main" id="{9FC0532C-CF5E-4DA7-B83D-91D8157405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" t="939" r="48570" b="4573"/>
          <a:stretch/>
        </p:blipFill>
        <p:spPr bwMode="auto">
          <a:xfrm>
            <a:off x="290111" y="2725281"/>
            <a:ext cx="5979225" cy="378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4146EB-0FBD-450B-B5E9-DBA68B393441}"/>
              </a:ext>
            </a:extLst>
          </p:cNvPr>
          <p:cNvSpPr txBox="1"/>
          <p:nvPr/>
        </p:nvSpPr>
        <p:spPr>
          <a:xfrm>
            <a:off x="290111" y="1377108"/>
            <a:ext cx="11347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AU" sz="2400" dirty="0">
                <a:solidFill>
                  <a:schemeClr val="bg2">
                    <a:lumMod val="10000"/>
                  </a:schemeClr>
                </a:solidFill>
              </a:rPr>
              <a:t>Originated in China, brought to England 1807 - up to 9 m. tall × 9 m. wide.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AU" sz="2400" dirty="0">
                <a:solidFill>
                  <a:schemeClr val="tx1"/>
                </a:solidFill>
              </a:rPr>
              <a:t>1885 a Banksia rose in Arizona covered entire roof area of an inn – est. 9000 sq feet (840 sq m)</a:t>
            </a:r>
            <a:endParaRPr lang="en-AU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ED6FE4-81E8-41E6-BF42-94FF6A2F27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595" y="2725281"/>
            <a:ext cx="5712369" cy="380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20470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661</TotalTime>
  <Words>982</Words>
  <Application>Microsoft Office PowerPoint</Application>
  <PresentationFormat>Widescreen</PresentationFormat>
  <Paragraphs>104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Algerian</vt:lpstr>
      <vt:lpstr>Arial</vt:lpstr>
      <vt:lpstr>Calibri</vt:lpstr>
      <vt:lpstr>Roboto</vt:lpstr>
      <vt:lpstr>Times New Roman</vt:lpstr>
      <vt:lpstr>Trebuchet MS</vt:lpstr>
      <vt:lpstr>Wingdings</vt:lpstr>
      <vt:lpstr>Wingdings 3</vt:lpstr>
      <vt:lpstr>Facet</vt:lpstr>
      <vt:lpstr>Why Roses? Sue Keays</vt:lpstr>
      <vt:lpstr>The Rosaceae or Rose Family</vt:lpstr>
      <vt:lpstr>Evolution of the Rose: Species Roses    to Most Popular Flower in History</vt:lpstr>
      <vt:lpstr>PowerPoint Presentation</vt:lpstr>
      <vt:lpstr>STEP I: Know Your Roses</vt:lpstr>
      <vt:lpstr>PowerPoint Presentation</vt:lpstr>
      <vt:lpstr>PowerPoint Presentation</vt:lpstr>
      <vt:lpstr>PowerPoint Presentation</vt:lpstr>
      <vt:lpstr>World’s Largest Rose – Climber Rosa Banksiae (white) &amp; Rosa Banksiae Lutea (yellow) / Lady Banks Rose    </vt:lpstr>
      <vt:lpstr>MODERN ROSES - HYBRID TEA</vt:lpstr>
      <vt:lpstr>PowerPoint Presentation</vt:lpstr>
      <vt:lpstr>PowerPoint Presentation</vt:lpstr>
      <vt:lpstr>PowerPoint Presentation</vt:lpstr>
      <vt:lpstr>PowerPoint Presentation</vt:lpstr>
      <vt:lpstr>What’s a graft bud?? Most Modern Roses are Grafted</vt:lpstr>
      <vt:lpstr>PowerPoint Presentation</vt:lpstr>
      <vt:lpstr>Safe &amp; Organic Remedy for Black Spot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Roses?</dc:title>
  <dc:creator>Sue Keays</dc:creator>
  <cp:lastModifiedBy>john keays</cp:lastModifiedBy>
  <cp:revision>68</cp:revision>
  <dcterms:created xsi:type="dcterms:W3CDTF">2023-10-16T03:55:00Z</dcterms:created>
  <dcterms:modified xsi:type="dcterms:W3CDTF">2023-10-22T05:52:54Z</dcterms:modified>
</cp:coreProperties>
</file>