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7.xml" ContentType="application/vnd.openxmlformats-officedocument.presentationml.notesSlide+xml"/>
  <Override PartName="/ppt/tags/tag28.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4"/>
  </p:notesMasterIdLst>
  <p:handoutMasterIdLst>
    <p:handoutMasterId r:id="rId55"/>
  </p:handoutMasterIdLst>
  <p:sldIdLst>
    <p:sldId id="259" r:id="rId2"/>
    <p:sldId id="340" r:id="rId3"/>
    <p:sldId id="288" r:id="rId4"/>
    <p:sldId id="302" r:id="rId5"/>
    <p:sldId id="335" r:id="rId6"/>
    <p:sldId id="301" r:id="rId7"/>
    <p:sldId id="261" r:id="rId8"/>
    <p:sldId id="305" r:id="rId9"/>
    <p:sldId id="306" r:id="rId10"/>
    <p:sldId id="325" r:id="rId11"/>
    <p:sldId id="334" r:id="rId12"/>
    <p:sldId id="336" r:id="rId13"/>
    <p:sldId id="342" r:id="rId14"/>
    <p:sldId id="332" r:id="rId15"/>
    <p:sldId id="289" r:id="rId16"/>
    <p:sldId id="304" r:id="rId17"/>
    <p:sldId id="326" r:id="rId18"/>
    <p:sldId id="290" r:id="rId19"/>
    <p:sldId id="323" r:id="rId20"/>
    <p:sldId id="320" r:id="rId21"/>
    <p:sldId id="291" r:id="rId22"/>
    <p:sldId id="343" r:id="rId23"/>
    <p:sldId id="312" r:id="rId24"/>
    <p:sldId id="314" r:id="rId25"/>
    <p:sldId id="313" r:id="rId26"/>
    <p:sldId id="330" r:id="rId27"/>
    <p:sldId id="292" r:id="rId28"/>
    <p:sldId id="331" r:id="rId29"/>
    <p:sldId id="317" r:id="rId30"/>
    <p:sldId id="311" r:id="rId31"/>
    <p:sldId id="322" r:id="rId32"/>
    <p:sldId id="339" r:id="rId33"/>
    <p:sldId id="333" r:id="rId34"/>
    <p:sldId id="293" r:id="rId35"/>
    <p:sldId id="310" r:id="rId36"/>
    <p:sldId id="315" r:id="rId37"/>
    <p:sldId id="294" r:id="rId38"/>
    <p:sldId id="316" r:id="rId39"/>
    <p:sldId id="296" r:id="rId40"/>
    <p:sldId id="309" r:id="rId41"/>
    <p:sldId id="308" r:id="rId42"/>
    <p:sldId id="298" r:id="rId43"/>
    <p:sldId id="282" r:id="rId44"/>
    <p:sldId id="300" r:id="rId45"/>
    <p:sldId id="303" r:id="rId46"/>
    <p:sldId id="299" r:id="rId47"/>
    <p:sldId id="307" r:id="rId48"/>
    <p:sldId id="338" r:id="rId49"/>
    <p:sldId id="337" r:id="rId50"/>
    <p:sldId id="275" r:id="rId51"/>
    <p:sldId id="328" r:id="rId52"/>
    <p:sldId id="344" r:id="rId5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Rg st="1" end="5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0C0C0"/>
    <a:srgbClr val="B0E0D1"/>
    <a:srgbClr val="B6CEDA"/>
    <a:srgbClr val="009ED6"/>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74" autoAdjust="0"/>
    <p:restoredTop sz="83977" autoAdjust="0"/>
  </p:normalViewPr>
  <p:slideViewPr>
    <p:cSldViewPr>
      <p:cViewPr varScale="1">
        <p:scale>
          <a:sx n="60" d="100"/>
          <a:sy n="60" d="100"/>
        </p:scale>
        <p:origin x="178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4" d="100"/>
        <a:sy n="154" d="100"/>
      </p:scale>
      <p:origin x="0" y="11274"/>
    </p:cViewPr>
  </p:sorterViewPr>
  <p:notesViewPr>
    <p:cSldViewPr>
      <p:cViewPr varScale="1">
        <p:scale>
          <a:sx n="83" d="100"/>
          <a:sy n="83" d="100"/>
        </p:scale>
        <p:origin x="-314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809998-5967-4206-9B08-747AE7E973E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3C46F370-0F11-40E8-8068-C3C4429A3F78}"/>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3F168B2-ED46-4B2E-A177-34FB818DB7C3}" type="datetimeFigureOut">
              <a:rPr lang="en-US"/>
              <a:pPr>
                <a:defRPr/>
              </a:pPr>
              <a:t>2/23/2023</a:t>
            </a:fld>
            <a:endParaRPr lang="en-US" dirty="0"/>
          </a:p>
        </p:txBody>
      </p:sp>
      <p:sp>
        <p:nvSpPr>
          <p:cNvPr id="4" name="Footer Placeholder 3">
            <a:extLst>
              <a:ext uri="{FF2B5EF4-FFF2-40B4-BE49-F238E27FC236}">
                <a16:creationId xmlns:a16="http://schemas.microsoft.com/office/drawing/2014/main" id="{EB961873-0676-49F3-B311-8180991710F1}"/>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n-US"/>
          </a:p>
        </p:txBody>
      </p:sp>
      <p:sp>
        <p:nvSpPr>
          <p:cNvPr id="5" name="Slide Number Placeholder 4">
            <a:extLst>
              <a:ext uri="{FF2B5EF4-FFF2-40B4-BE49-F238E27FC236}">
                <a16:creationId xmlns:a16="http://schemas.microsoft.com/office/drawing/2014/main" id="{D23659FA-17A2-4DCA-8EC1-6C2C99273510}"/>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915B1DA-58F7-4F28-B655-7F78477C12F5}"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EC1880-393A-48C2-B36C-F4F30214396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1BD10F85-0404-436D-AE6E-E80200ED88F4}"/>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2F89E0BC-4AA0-4521-97B2-C3A5C060644D}" type="datetimeFigureOut">
              <a:rPr lang="en-US"/>
              <a:pPr>
                <a:defRPr/>
              </a:pPr>
              <a:t>2/23/2023</a:t>
            </a:fld>
            <a:endParaRPr lang="en-US" dirty="0"/>
          </a:p>
        </p:txBody>
      </p:sp>
      <p:sp>
        <p:nvSpPr>
          <p:cNvPr id="4" name="Slide Image Placeholder 3">
            <a:extLst>
              <a:ext uri="{FF2B5EF4-FFF2-40B4-BE49-F238E27FC236}">
                <a16:creationId xmlns:a16="http://schemas.microsoft.com/office/drawing/2014/main" id="{A2CED67D-B274-4BE6-A8EC-E5C192A5677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67CAF592-EB58-44A2-9523-2A169A3EAE8E}"/>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469EF64-E74F-4F27-8990-052D95FDC9D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E70BF806-E92B-445F-B32D-F65696F97AE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AD60E84-9856-43C8-9B14-BC5F39EB33D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D10C72C8-9752-4D78-B2C6-DECB6210AD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F99634F5-9777-46B3-840A-6065DA3AAE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This template can be used as a starter file for presenting training materials in a group setting.</a:t>
            </a:r>
          </a:p>
          <a:p>
            <a:pPr>
              <a:spcBef>
                <a:spcPct val="0"/>
              </a:spcBef>
            </a:pPr>
            <a:endParaRPr lang="en-US" altLang="en-US"/>
          </a:p>
          <a:p>
            <a:pPr>
              <a:spcBef>
                <a:spcPct val="0"/>
              </a:spcBef>
            </a:pPr>
            <a:r>
              <a:rPr lang="en-US" altLang="en-US" b="1"/>
              <a:t>Sections</a:t>
            </a:r>
            <a:endParaRPr lang="en-US" altLang="en-US"/>
          </a:p>
          <a:p>
            <a:pPr>
              <a:spcBef>
                <a:spcPct val="0"/>
              </a:spcBef>
            </a:pPr>
            <a:r>
              <a:rPr lang="en-US" altLang="en-US"/>
              <a:t>Right-click on a slide to add sections. Sections can help to organize your slides or facilitate collaboration between multiple authors.</a:t>
            </a:r>
          </a:p>
          <a:p>
            <a:pPr>
              <a:spcBef>
                <a:spcPct val="0"/>
              </a:spcBef>
            </a:pPr>
            <a:endParaRPr lang="en-US" altLang="en-US" b="1"/>
          </a:p>
          <a:p>
            <a:pPr>
              <a:spcBef>
                <a:spcPct val="0"/>
              </a:spcBef>
            </a:pPr>
            <a:r>
              <a:rPr lang="en-US" altLang="en-US" b="1"/>
              <a:t>Notes</a:t>
            </a:r>
          </a:p>
          <a:p>
            <a:pPr>
              <a:spcBef>
                <a:spcPct val="0"/>
              </a:spcBef>
            </a:pPr>
            <a:r>
              <a:rPr lang="en-US" altLang="en-US"/>
              <a:t>Use the Notes section for delivery notes or to provide additional details for the audience. View these notes in Presentation View during your presentation. </a:t>
            </a:r>
          </a:p>
          <a:p>
            <a:pPr>
              <a:spcBef>
                <a:spcPct val="0"/>
              </a:spcBef>
            </a:pPr>
            <a:r>
              <a:rPr lang="en-US" altLang="en-US"/>
              <a:t>Keep in mind the font size (important for accessibility, visibility, videotaping, and online production)</a:t>
            </a:r>
          </a:p>
          <a:p>
            <a:pPr>
              <a:spcBef>
                <a:spcPct val="0"/>
              </a:spcBef>
            </a:pPr>
            <a:endParaRPr lang="en-US" altLang="en-US"/>
          </a:p>
          <a:p>
            <a:pPr>
              <a:spcBef>
                <a:spcPct val="0"/>
              </a:spcBef>
            </a:pPr>
            <a:r>
              <a:rPr lang="en-US" altLang="en-US" b="1"/>
              <a:t>Coordinated colors </a:t>
            </a:r>
          </a:p>
          <a:p>
            <a:pPr>
              <a:spcBef>
                <a:spcPct val="0"/>
              </a:spcBef>
            </a:pPr>
            <a:r>
              <a:rPr lang="en-US" altLang="en-US"/>
              <a:t>Pay particular attention to the graphs, charts, and text boxes. </a:t>
            </a:r>
          </a:p>
          <a:p>
            <a:pPr>
              <a:spcBef>
                <a:spcPct val="0"/>
              </a:spcBef>
            </a:pPr>
            <a:r>
              <a:rPr lang="en-US" altLang="en-US"/>
              <a:t>Consider that attendees will print in black and white or grayscale. Run a test print to make sure your colors work when printed in pure black and white and grayscale.</a:t>
            </a:r>
          </a:p>
          <a:p>
            <a:pPr>
              <a:spcBef>
                <a:spcPct val="0"/>
              </a:spcBef>
            </a:pPr>
            <a:endParaRPr lang="en-US" altLang="en-US"/>
          </a:p>
          <a:p>
            <a:pPr>
              <a:spcBef>
                <a:spcPct val="0"/>
              </a:spcBef>
            </a:pPr>
            <a:r>
              <a:rPr lang="en-US" altLang="en-US" b="1"/>
              <a:t>Graphics, tables, and graphs</a:t>
            </a:r>
          </a:p>
          <a:p>
            <a:pPr>
              <a:spcBef>
                <a:spcPct val="0"/>
              </a:spcBef>
            </a:pPr>
            <a:r>
              <a:rPr lang="en-US" altLang="en-US"/>
              <a:t>Keep it simple: If possible, use consistent, non-distracting styles and colors.</a:t>
            </a:r>
          </a:p>
          <a:p>
            <a:pPr>
              <a:spcBef>
                <a:spcPct val="0"/>
              </a:spcBef>
            </a:pPr>
            <a:r>
              <a:rPr lang="en-US" altLang="en-US"/>
              <a:t>Label all graphs and tables.</a:t>
            </a:r>
          </a:p>
          <a:p>
            <a:pPr>
              <a:spcBef>
                <a:spcPct val="0"/>
              </a:spcBef>
            </a:pPr>
            <a:endParaRPr lang="en-US" altLang="en-US"/>
          </a:p>
          <a:p>
            <a:pPr>
              <a:spcBef>
                <a:spcPct val="0"/>
              </a:spcBef>
            </a:pPr>
            <a:endParaRPr lang="en-US" altLang="en-US"/>
          </a:p>
          <a:p>
            <a:pPr>
              <a:spcBef>
                <a:spcPct val="0"/>
              </a:spcBef>
            </a:pPr>
            <a:endParaRPr lang="en-US" altLang="en-US"/>
          </a:p>
        </p:txBody>
      </p:sp>
      <p:sp>
        <p:nvSpPr>
          <p:cNvPr id="54276" name="Slide Number Placeholder 3">
            <a:extLst>
              <a:ext uri="{FF2B5EF4-FFF2-40B4-BE49-F238E27FC236}">
                <a16:creationId xmlns:a16="http://schemas.microsoft.com/office/drawing/2014/main" id="{87917960-3E60-4100-81B4-0780D0A5CF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6FADD42-DBBB-4616-A677-E1083E349F5C}"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81A2FDDE-AEFA-4D26-8299-09956FB587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2D4FDCF5-C947-41F0-ACD1-1184127626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r>
              <a:rPr lang="en-US" altLang="en-US"/>
              <a:t>Give a brief overview of the presentation. Describe the major focus of the presentation and why it is important.</a:t>
            </a:r>
          </a:p>
          <a:p>
            <a:pPr>
              <a:lnSpc>
                <a:spcPct val="80000"/>
              </a:lnSpc>
              <a:spcBef>
                <a:spcPct val="0"/>
              </a:spcBef>
            </a:pPr>
            <a:r>
              <a:rPr lang="en-US" altLang="en-US"/>
              <a:t>Introduce each of the major topics.</a:t>
            </a:r>
          </a:p>
          <a:p>
            <a:pPr>
              <a:spcBef>
                <a:spcPct val="0"/>
              </a:spcBef>
            </a:pPr>
            <a:r>
              <a:rPr lang="en-US" altLang="en-US"/>
              <a:t>To provide a road map for the audience, you can repeat this Overview slide throughout the presentation, highlighting the particular topic you will discuss next.</a:t>
            </a:r>
          </a:p>
        </p:txBody>
      </p:sp>
      <p:sp>
        <p:nvSpPr>
          <p:cNvPr id="63492" name="Slide Number Placeholder 3">
            <a:extLst>
              <a:ext uri="{FF2B5EF4-FFF2-40B4-BE49-F238E27FC236}">
                <a16:creationId xmlns:a16="http://schemas.microsoft.com/office/drawing/2014/main" id="{D960C8EB-376F-44E4-BB19-AF0A16B72B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DF459B1-D4BE-40E2-9595-598442FAFAA3}" type="slidenum">
              <a:rPr lang="en-US" altLang="en-US"/>
              <a:pPr/>
              <a:t>34</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9E4C2F9A-18D9-4CC6-91FB-ED7729EF34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1297B925-1508-4BB3-8A91-E19717F7BE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r>
              <a:rPr lang="en-US" altLang="en-US"/>
              <a:t>Give a brief overview of the presentation. Describe the major focus of the presentation and why it is important.</a:t>
            </a:r>
          </a:p>
          <a:p>
            <a:pPr>
              <a:lnSpc>
                <a:spcPct val="80000"/>
              </a:lnSpc>
              <a:spcBef>
                <a:spcPct val="0"/>
              </a:spcBef>
            </a:pPr>
            <a:r>
              <a:rPr lang="en-US" altLang="en-US"/>
              <a:t>Introduce each of the major topics.</a:t>
            </a:r>
          </a:p>
          <a:p>
            <a:pPr>
              <a:spcBef>
                <a:spcPct val="0"/>
              </a:spcBef>
            </a:pPr>
            <a:r>
              <a:rPr lang="en-US" altLang="en-US"/>
              <a:t>To provide a road map for the audience, you can repeat this Overview slide throughout the presentation, highlighting the particular topic you will discuss next.</a:t>
            </a:r>
          </a:p>
        </p:txBody>
      </p:sp>
      <p:sp>
        <p:nvSpPr>
          <p:cNvPr id="64516" name="Slide Number Placeholder 3">
            <a:extLst>
              <a:ext uri="{FF2B5EF4-FFF2-40B4-BE49-F238E27FC236}">
                <a16:creationId xmlns:a16="http://schemas.microsoft.com/office/drawing/2014/main" id="{BFEE75E2-C1CD-4179-8366-A151384FEB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AB3A673-25DC-44F9-9586-8AE3CD857524}" type="slidenum">
              <a:rPr lang="en-US" altLang="en-US"/>
              <a:pPr/>
              <a:t>37</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FDEA8137-BE76-4859-A665-907FEDDA5D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50E46FCF-E548-4D3B-B97A-C7E93A586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r>
              <a:rPr lang="en-US" altLang="en-US"/>
              <a:t>Give a brief overview of the presentation. Describe the major focus of the presentation and why it is important.</a:t>
            </a:r>
          </a:p>
          <a:p>
            <a:pPr>
              <a:lnSpc>
                <a:spcPct val="80000"/>
              </a:lnSpc>
              <a:spcBef>
                <a:spcPct val="0"/>
              </a:spcBef>
            </a:pPr>
            <a:r>
              <a:rPr lang="en-US" altLang="en-US"/>
              <a:t>Introduce each of the major topics.</a:t>
            </a:r>
          </a:p>
          <a:p>
            <a:pPr>
              <a:spcBef>
                <a:spcPct val="0"/>
              </a:spcBef>
            </a:pPr>
            <a:r>
              <a:rPr lang="en-US" altLang="en-US"/>
              <a:t>To provide a road map for the audience, you can repeat this Overview slide throughout the presentation, highlighting the particular topic you will discuss next.</a:t>
            </a:r>
          </a:p>
        </p:txBody>
      </p:sp>
      <p:sp>
        <p:nvSpPr>
          <p:cNvPr id="65540" name="Slide Number Placeholder 3">
            <a:extLst>
              <a:ext uri="{FF2B5EF4-FFF2-40B4-BE49-F238E27FC236}">
                <a16:creationId xmlns:a16="http://schemas.microsoft.com/office/drawing/2014/main" id="{0BA75FA8-323B-445C-862F-0206161867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A169A45-0C46-4007-A278-063221F5A087}" type="slidenum">
              <a:rPr lang="en-US" altLang="en-US"/>
              <a:pPr/>
              <a:t>39</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72E6D749-8C9B-4B3F-A9D4-193743B622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3672D649-4F8A-4DE7-94C0-70E75BE7EE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r>
              <a:rPr lang="en-US" altLang="en-US"/>
              <a:t>Give a brief overview of the presentation. Describe the major focus of the presentation and why it is important.</a:t>
            </a:r>
          </a:p>
          <a:p>
            <a:pPr>
              <a:lnSpc>
                <a:spcPct val="80000"/>
              </a:lnSpc>
              <a:spcBef>
                <a:spcPct val="0"/>
              </a:spcBef>
            </a:pPr>
            <a:r>
              <a:rPr lang="en-US" altLang="en-US"/>
              <a:t>Introduce each of the major topics.</a:t>
            </a:r>
          </a:p>
          <a:p>
            <a:pPr>
              <a:spcBef>
                <a:spcPct val="0"/>
              </a:spcBef>
            </a:pPr>
            <a:r>
              <a:rPr lang="en-US" altLang="en-US"/>
              <a:t>To provide a road map for the audience, you can repeat this Overview slide throughout the presentation, highlighting the particular topic you will discuss next.</a:t>
            </a:r>
          </a:p>
        </p:txBody>
      </p:sp>
      <p:sp>
        <p:nvSpPr>
          <p:cNvPr id="67588" name="Slide Number Placeholder 3">
            <a:extLst>
              <a:ext uri="{FF2B5EF4-FFF2-40B4-BE49-F238E27FC236}">
                <a16:creationId xmlns:a16="http://schemas.microsoft.com/office/drawing/2014/main" id="{41DD0BB8-BA3F-45CF-AE0C-516FAA60F4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9726A99-20EE-4C22-8D24-EFA8FF7355DC}" type="slidenum">
              <a:rPr lang="en-US" altLang="en-US"/>
              <a:pPr/>
              <a:t>42</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88973FBF-4664-4E49-BFA1-3703E1C19E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FCE15336-9A5C-468B-9C74-B4FA8B0386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AU" altLang="en-US"/>
          </a:p>
        </p:txBody>
      </p:sp>
      <p:sp>
        <p:nvSpPr>
          <p:cNvPr id="68612" name="Slide Number Placeholder 3">
            <a:extLst>
              <a:ext uri="{FF2B5EF4-FFF2-40B4-BE49-F238E27FC236}">
                <a16:creationId xmlns:a16="http://schemas.microsoft.com/office/drawing/2014/main" id="{12B45437-E53A-4595-882B-F18CF0EA12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AF96685B-1674-4EBE-803D-64D4F856C49B}" type="slidenum">
              <a:rPr lang="en-US" altLang="en-US"/>
              <a:pPr/>
              <a:t>43</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09BF73FB-2B3C-4F51-B381-302F821EBC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C5B197F8-5097-47C0-9883-6D4D97D4D1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r>
              <a:rPr lang="en-US" altLang="en-US"/>
              <a:t>Give a brief overview of the presentation. Describe the major focus of the presentation and why it is important.</a:t>
            </a:r>
          </a:p>
          <a:p>
            <a:pPr>
              <a:lnSpc>
                <a:spcPct val="80000"/>
              </a:lnSpc>
              <a:spcBef>
                <a:spcPct val="0"/>
              </a:spcBef>
            </a:pPr>
            <a:r>
              <a:rPr lang="en-US" altLang="en-US"/>
              <a:t>Introduce each of the major topics.</a:t>
            </a:r>
          </a:p>
          <a:p>
            <a:pPr>
              <a:spcBef>
                <a:spcPct val="0"/>
              </a:spcBef>
            </a:pPr>
            <a:r>
              <a:rPr lang="en-US" altLang="en-US"/>
              <a:t>To provide a road map for the audience, you can repeat this Overview slide throughout the presentation, highlighting the particular topic you will discuss next.</a:t>
            </a:r>
          </a:p>
        </p:txBody>
      </p:sp>
      <p:sp>
        <p:nvSpPr>
          <p:cNvPr id="69636" name="Slide Number Placeholder 3">
            <a:extLst>
              <a:ext uri="{FF2B5EF4-FFF2-40B4-BE49-F238E27FC236}">
                <a16:creationId xmlns:a16="http://schemas.microsoft.com/office/drawing/2014/main" id="{A6A736CD-E51B-4715-941B-5DF088AE3E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BA2C703-74C5-4937-A6C6-0886C11ACBC8}" type="slidenum">
              <a:rPr lang="en-US" altLang="en-US"/>
              <a:pPr/>
              <a:t>44</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CE5B8ADC-3ACF-473E-A9F5-1D689B0880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C89CDB93-0B17-41B4-816B-DDC63954F1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r>
              <a:rPr lang="en-US" altLang="en-US"/>
              <a:t>Give a brief overview of the presentation. Describe the major focus of the presentation and why it is important.</a:t>
            </a:r>
          </a:p>
          <a:p>
            <a:pPr>
              <a:lnSpc>
                <a:spcPct val="80000"/>
              </a:lnSpc>
              <a:spcBef>
                <a:spcPct val="0"/>
              </a:spcBef>
            </a:pPr>
            <a:r>
              <a:rPr lang="en-US" altLang="en-US"/>
              <a:t>Introduce each of the major topics.</a:t>
            </a:r>
          </a:p>
          <a:p>
            <a:pPr>
              <a:spcBef>
                <a:spcPct val="0"/>
              </a:spcBef>
            </a:pPr>
            <a:r>
              <a:rPr lang="en-US" altLang="en-US"/>
              <a:t>To provide a road map for the audience, you can repeat this Overview slide throughout the presentation, highlighting the particular topic you will discuss next.</a:t>
            </a:r>
          </a:p>
        </p:txBody>
      </p:sp>
      <p:sp>
        <p:nvSpPr>
          <p:cNvPr id="70660" name="Slide Number Placeholder 3">
            <a:extLst>
              <a:ext uri="{FF2B5EF4-FFF2-40B4-BE49-F238E27FC236}">
                <a16:creationId xmlns:a16="http://schemas.microsoft.com/office/drawing/2014/main" id="{B077D7E5-3F71-447B-B69E-50F0EF957D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AF8130D-745C-4566-8A47-1E4349DCEC00}" type="slidenum">
              <a:rPr lang="en-US" altLang="en-US"/>
              <a:pPr/>
              <a:t>46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0F13D821-BAFB-4866-A8BD-91AA6C0170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DD6082E0-0E18-4FD1-96DC-3F28E34C06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Summarize presentation content by restating the important points from the lessons.</a:t>
            </a:r>
          </a:p>
          <a:p>
            <a:pPr>
              <a:spcBef>
                <a:spcPct val="0"/>
              </a:spcBef>
            </a:pPr>
            <a:r>
              <a:rPr lang="en-US" altLang="en-US"/>
              <a:t>What do you want the audience to remember when they leave your presentation?</a:t>
            </a:r>
          </a:p>
          <a:p>
            <a:pPr>
              <a:spcBef>
                <a:spcPct val="0"/>
              </a:spcBef>
            </a:pPr>
            <a:endParaRPr lang="en-US" altLang="en-US"/>
          </a:p>
          <a:p>
            <a:pPr>
              <a:spcBef>
                <a:spcPct val="0"/>
              </a:spcBef>
            </a:pPr>
            <a:r>
              <a:rPr lang="en-US" altLang="en-US"/>
              <a:t>Save your presentation to a video for easy distribution (To create a video, click the File tab, and then click Share.  Under File Types, click Create a Video.)</a:t>
            </a:r>
          </a:p>
        </p:txBody>
      </p:sp>
      <p:sp>
        <p:nvSpPr>
          <p:cNvPr id="71684" name="Slide Number Placeholder 3">
            <a:extLst>
              <a:ext uri="{FF2B5EF4-FFF2-40B4-BE49-F238E27FC236}">
                <a16:creationId xmlns:a16="http://schemas.microsoft.com/office/drawing/2014/main" id="{FBA58373-6EF5-43B7-A986-F2F0234353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14556E31-E158-410D-B3A1-D29B13B97FED}" type="slidenum">
              <a:rPr lang="en-US" altLang="en-US"/>
              <a:pPr/>
              <a:t>50</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346C0558-3E83-4542-ABA1-46698F3F41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D57B0F79-ADDF-45E4-A552-C1E5BE6566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r>
              <a:rPr lang="en-US" altLang="en-US"/>
              <a:t>Give a brief overview of the presentation. Describe the major focus of the presentation and why it is important.</a:t>
            </a:r>
          </a:p>
          <a:p>
            <a:pPr>
              <a:lnSpc>
                <a:spcPct val="80000"/>
              </a:lnSpc>
              <a:spcBef>
                <a:spcPct val="0"/>
              </a:spcBef>
            </a:pPr>
            <a:r>
              <a:rPr lang="en-US" altLang="en-US"/>
              <a:t>Introduce each of the major topics.</a:t>
            </a:r>
          </a:p>
          <a:p>
            <a:pPr>
              <a:spcBef>
                <a:spcPct val="0"/>
              </a:spcBef>
            </a:pPr>
            <a:r>
              <a:rPr lang="en-US" altLang="en-US"/>
              <a:t>To provide a road map for the audience, you can repeat this Overview slide throughout the presentation, highlighting the particular topic you will discuss next.</a:t>
            </a:r>
          </a:p>
        </p:txBody>
      </p:sp>
      <p:sp>
        <p:nvSpPr>
          <p:cNvPr id="73732" name="Slide Number Placeholder 3">
            <a:extLst>
              <a:ext uri="{FF2B5EF4-FFF2-40B4-BE49-F238E27FC236}">
                <a16:creationId xmlns:a16="http://schemas.microsoft.com/office/drawing/2014/main" id="{84AE8678-2050-480A-AA1F-B889C11870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0E2AA6E-75A8-48BF-B9B5-00FE23912AF9}" type="slidenum">
              <a:rPr lang="en-US" altLang="en-US"/>
              <a:pPr/>
              <a:t>51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2F9B4400-C9DA-456C-A229-7769DD7993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114C30B9-FAAD-4A10-ACC4-31C9C6ED26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r>
              <a:rPr lang="en-US" altLang="en-US"/>
              <a:t>Give a brief overview of the presentation. Describe the major focus of the presentation and why it is important.</a:t>
            </a:r>
          </a:p>
          <a:p>
            <a:pPr>
              <a:lnSpc>
                <a:spcPct val="80000"/>
              </a:lnSpc>
              <a:spcBef>
                <a:spcPct val="0"/>
              </a:spcBef>
            </a:pPr>
            <a:r>
              <a:rPr lang="en-US" altLang="en-US"/>
              <a:t>Introduce each of the major topics.</a:t>
            </a:r>
          </a:p>
          <a:p>
            <a:pPr>
              <a:spcBef>
                <a:spcPct val="0"/>
              </a:spcBef>
            </a:pPr>
            <a:r>
              <a:rPr lang="en-US" altLang="en-US"/>
              <a:t>To provide a road map for the audience, you can repeat this Overview slide throughout the presentation, highlighting the particular topic you will discuss next.</a:t>
            </a:r>
          </a:p>
        </p:txBody>
      </p:sp>
      <p:sp>
        <p:nvSpPr>
          <p:cNvPr id="55300" name="Slide Number Placeholder 3">
            <a:extLst>
              <a:ext uri="{FF2B5EF4-FFF2-40B4-BE49-F238E27FC236}">
                <a16:creationId xmlns:a16="http://schemas.microsoft.com/office/drawing/2014/main" id="{8C1E6E9D-014E-4B1E-82A4-552C7928ED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18353091-8E75-42A6-95DB-4868A81B6BDF}" type="slidenum">
              <a:rPr lang="en-US" altLang="en-US"/>
              <a:pPr/>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D86512F9-73E0-4E7A-A03B-442C531287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FE667B4B-6C83-47CE-BBF0-7AD0ED6659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r>
              <a:rPr lang="en-US" altLang="en-US"/>
              <a:t>Give a brief overview of the presentation. Describe the major focus of the presentation and why it is important.</a:t>
            </a:r>
          </a:p>
          <a:p>
            <a:pPr>
              <a:lnSpc>
                <a:spcPct val="80000"/>
              </a:lnSpc>
              <a:spcBef>
                <a:spcPct val="0"/>
              </a:spcBef>
            </a:pPr>
            <a:r>
              <a:rPr lang="en-US" altLang="en-US"/>
              <a:t>Introduce each of the major topics.</a:t>
            </a:r>
          </a:p>
          <a:p>
            <a:pPr>
              <a:spcBef>
                <a:spcPct val="0"/>
              </a:spcBef>
            </a:pPr>
            <a:r>
              <a:rPr lang="en-US" altLang="en-US"/>
              <a:t>To provide a road map for the audience, you can repeat this Overview slide throughout the presentation, highlighting the particular topic you will discuss next.</a:t>
            </a:r>
          </a:p>
        </p:txBody>
      </p:sp>
      <p:sp>
        <p:nvSpPr>
          <p:cNvPr id="56324" name="Slide Number Placeholder 3">
            <a:extLst>
              <a:ext uri="{FF2B5EF4-FFF2-40B4-BE49-F238E27FC236}">
                <a16:creationId xmlns:a16="http://schemas.microsoft.com/office/drawing/2014/main" id="{9CC54FDF-01EC-4D7E-BA30-250D63B980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1465DAE-CF32-437D-8307-FDDD0286A459}" type="slidenum">
              <a:rPr lang="en-US" altLang="en-US"/>
              <a:pPr/>
              <a:t>7</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19D2E13-E58B-47A7-AEF2-31FD40A25C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7399221D-CA7B-4E18-8CB9-2132C22C66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r>
              <a:rPr lang="en-US" altLang="en-US"/>
              <a:t>Give a brief overview of the presentation. Describe the major focus of the presentation and why it is important.</a:t>
            </a:r>
          </a:p>
          <a:p>
            <a:pPr>
              <a:lnSpc>
                <a:spcPct val="80000"/>
              </a:lnSpc>
              <a:spcBef>
                <a:spcPct val="0"/>
              </a:spcBef>
            </a:pPr>
            <a:r>
              <a:rPr lang="en-US" altLang="en-US"/>
              <a:t>Introduce each of the major topics.</a:t>
            </a:r>
          </a:p>
          <a:p>
            <a:pPr>
              <a:spcBef>
                <a:spcPct val="0"/>
              </a:spcBef>
            </a:pPr>
            <a:r>
              <a:rPr lang="en-US" altLang="en-US"/>
              <a:t>To provide a road map for the audience, you can repeat this Overview slide throughout the presentation, highlighting the particular topic you will discuss next.</a:t>
            </a:r>
          </a:p>
        </p:txBody>
      </p:sp>
      <p:sp>
        <p:nvSpPr>
          <p:cNvPr id="57348" name="Slide Number Placeholder 3">
            <a:extLst>
              <a:ext uri="{FF2B5EF4-FFF2-40B4-BE49-F238E27FC236}">
                <a16:creationId xmlns:a16="http://schemas.microsoft.com/office/drawing/2014/main" id="{5A455ACD-A016-45C4-9684-252A501BF1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511999B-0B1B-4FA3-9C9A-6F343663C4B6}" type="slidenum">
              <a:rPr lang="en-US" altLang="en-US"/>
              <a:pPr/>
              <a:t>15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4793C781-22BB-4C04-B620-99C26AC5B9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032DECA1-B6D3-41EF-A3DC-61B652A283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r>
              <a:rPr lang="en-US" altLang="en-US"/>
              <a:t>Give a brief overview of the presentation. Describe the major focus of the presentation and why it is important.</a:t>
            </a:r>
          </a:p>
          <a:p>
            <a:pPr>
              <a:lnSpc>
                <a:spcPct val="80000"/>
              </a:lnSpc>
              <a:spcBef>
                <a:spcPct val="0"/>
              </a:spcBef>
            </a:pPr>
            <a:r>
              <a:rPr lang="en-US" altLang="en-US"/>
              <a:t>Introduce each of the major topics.</a:t>
            </a:r>
          </a:p>
          <a:p>
            <a:pPr>
              <a:spcBef>
                <a:spcPct val="0"/>
              </a:spcBef>
            </a:pPr>
            <a:r>
              <a:rPr lang="en-US" altLang="en-US"/>
              <a:t>To provide a road map for the audience, you can repeat this Overview slide throughout the presentation, highlighting the particular topic you will discuss next.</a:t>
            </a:r>
          </a:p>
        </p:txBody>
      </p:sp>
      <p:sp>
        <p:nvSpPr>
          <p:cNvPr id="58372" name="Slide Number Placeholder 3">
            <a:extLst>
              <a:ext uri="{FF2B5EF4-FFF2-40B4-BE49-F238E27FC236}">
                <a16:creationId xmlns:a16="http://schemas.microsoft.com/office/drawing/2014/main" id="{FCBE0FED-6AD3-4D13-A687-66B249077B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8B3E91A-D616-4F23-8032-EF2145E3D294}" type="slidenum">
              <a:rPr lang="en-US" altLang="en-US"/>
              <a:pPr/>
              <a:t>18</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AADFB50A-6029-44E7-A176-F638AD3DA6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99472E58-1058-4B76-9865-26AD2C1A69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AU" altLang="en-US"/>
          </a:p>
        </p:txBody>
      </p:sp>
      <p:sp>
        <p:nvSpPr>
          <p:cNvPr id="59396" name="Slide Number Placeholder 3">
            <a:extLst>
              <a:ext uri="{FF2B5EF4-FFF2-40B4-BE49-F238E27FC236}">
                <a16:creationId xmlns:a16="http://schemas.microsoft.com/office/drawing/2014/main" id="{6039EF36-5648-410E-8664-40053C353C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D54B874-29D4-4168-B318-80A63D6124A6}" type="slidenum">
              <a:rPr lang="en-US" altLang="en-US"/>
              <a:pPr/>
              <a:t>20</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0831F218-B50B-4FBA-99E6-49A64BA44D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86705BF2-135A-47FF-918A-8D13D5CA6F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r>
              <a:rPr lang="en-US" altLang="en-US"/>
              <a:t>Give a brief overview of the presentation. Describe the major focus of the presentation and why it is important.</a:t>
            </a:r>
          </a:p>
          <a:p>
            <a:pPr>
              <a:lnSpc>
                <a:spcPct val="80000"/>
              </a:lnSpc>
              <a:spcBef>
                <a:spcPct val="0"/>
              </a:spcBef>
            </a:pPr>
            <a:r>
              <a:rPr lang="en-US" altLang="en-US"/>
              <a:t>Introduce each of the major topics.</a:t>
            </a:r>
          </a:p>
          <a:p>
            <a:pPr>
              <a:spcBef>
                <a:spcPct val="0"/>
              </a:spcBef>
            </a:pPr>
            <a:r>
              <a:rPr lang="en-US" altLang="en-US"/>
              <a:t>To provide a road map for the audience, you can repeat this Overview slide throughout the presentation, highlighting the particular topic you will discuss next.</a:t>
            </a:r>
          </a:p>
        </p:txBody>
      </p:sp>
      <p:sp>
        <p:nvSpPr>
          <p:cNvPr id="60420" name="Slide Number Placeholder 3">
            <a:extLst>
              <a:ext uri="{FF2B5EF4-FFF2-40B4-BE49-F238E27FC236}">
                <a16:creationId xmlns:a16="http://schemas.microsoft.com/office/drawing/2014/main" id="{95E52E57-8794-4FFE-BEC8-00AEC94D1E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2EE4CD2-5674-43C1-996A-4A688F3DD4F0}" type="slidenum">
              <a:rPr lang="en-US" altLang="en-US"/>
              <a:pPr/>
              <a:t>21</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B0181E22-0566-48F8-BE5A-B53D9D8B29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31F13AEE-4F9D-42DF-8184-474682DF40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AU" altLang="en-US"/>
          </a:p>
        </p:txBody>
      </p:sp>
      <p:sp>
        <p:nvSpPr>
          <p:cNvPr id="61444" name="Slide Number Placeholder 3">
            <a:extLst>
              <a:ext uri="{FF2B5EF4-FFF2-40B4-BE49-F238E27FC236}">
                <a16:creationId xmlns:a16="http://schemas.microsoft.com/office/drawing/2014/main" id="{E91258BE-DD07-4DED-A00C-A8C9B5A4B4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001DC32-61B5-4CD4-987F-B3C092D4B399}" type="slidenum">
              <a:rPr lang="en-US" altLang="en-US"/>
              <a:pPr/>
              <a:t>24</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87099B54-3B5C-4DA5-9AAA-DB8B3C1C46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2ED0BBB6-D833-4A4D-9375-8CF9F3207D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r>
              <a:rPr lang="en-US" altLang="en-US"/>
              <a:t>Give a brief overview of the presentation. Describe the major focus of the presentation and why it is important.</a:t>
            </a:r>
          </a:p>
          <a:p>
            <a:pPr>
              <a:lnSpc>
                <a:spcPct val="80000"/>
              </a:lnSpc>
              <a:spcBef>
                <a:spcPct val="0"/>
              </a:spcBef>
            </a:pPr>
            <a:r>
              <a:rPr lang="en-US" altLang="en-US"/>
              <a:t>Introduce each of the major topics.</a:t>
            </a:r>
          </a:p>
          <a:p>
            <a:pPr>
              <a:spcBef>
                <a:spcPct val="0"/>
              </a:spcBef>
            </a:pPr>
            <a:r>
              <a:rPr lang="en-US" altLang="en-US"/>
              <a:t>To provide a road map for the audience, you can repeat this Overview slide throughout the presentation, highlighting the particular topic you will discuss next.</a:t>
            </a:r>
          </a:p>
        </p:txBody>
      </p:sp>
      <p:sp>
        <p:nvSpPr>
          <p:cNvPr id="62468" name="Slide Number Placeholder 3">
            <a:extLst>
              <a:ext uri="{FF2B5EF4-FFF2-40B4-BE49-F238E27FC236}">
                <a16:creationId xmlns:a16="http://schemas.microsoft.com/office/drawing/2014/main" id="{056F3E80-8744-434F-AE59-509EC3B7ED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576EDA9-BE4E-4720-BF1B-C0B56C855D1D}" type="slidenum">
              <a:rPr lang="en-US" altLang="en-US"/>
              <a:pPr/>
              <a:t>27</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1FF08830-78E9-457A-B245-F5A714F5D6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B5AEDB-D8EF-48FF-96E5-1988A5961AE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3721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590800" y="2286000"/>
            <a:ext cx="6180224" cy="1470025"/>
          </a:xfrm>
        </p:spPr>
        <p:txBody>
          <a:bodyPr anchor="t"/>
          <a:lstStyle>
            <a:lvl1pPr algn="r">
              <a:defRPr b="1" cap="small" baseline="0">
                <a:solidFill>
                  <a:srgbClr val="003300"/>
                </a:solidFill>
              </a:defRPr>
            </a:lvl1pPr>
          </a:lstStyle>
          <a:p>
            <a:r>
              <a:rPr lang="en-US"/>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Picture Placeholder 9"/>
          <p:cNvSpPr>
            <a:spLocks noGrp="1"/>
          </p:cNvSpPr>
          <p:nvPr>
            <p:ph type="pic" sz="quarter" idx="13"/>
          </p:nvPr>
        </p:nvSpPr>
        <p:spPr>
          <a:xfrm>
            <a:off x="6858000" y="5105400"/>
            <a:ext cx="1828800" cy="990600"/>
          </a:xfrm>
        </p:spPr>
        <p:txBody>
          <a:bodyPr rtlCol="0">
            <a:normAutofit/>
          </a:bodyPr>
          <a:lstStyle>
            <a:lvl1pPr marL="0" indent="0" algn="ctr">
              <a:buNone/>
              <a:defRPr sz="2000"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344624352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85EB3A6-BBA9-40BD-B8CB-CC1C558EEA7A}"/>
              </a:ext>
            </a:extLst>
          </p:cNvPr>
          <p:cNvSpPr>
            <a:spLocks noGrp="1"/>
          </p:cNvSpPr>
          <p:nvPr>
            <p:ph type="dt" sz="half" idx="10"/>
          </p:nvPr>
        </p:nvSpPr>
        <p:spPr/>
        <p:txBody>
          <a:bodyPr/>
          <a:lstStyle>
            <a:lvl1pPr>
              <a:defRPr/>
            </a:lvl1pPr>
          </a:lstStyle>
          <a:p>
            <a:pPr>
              <a:defRPr/>
            </a:pPr>
            <a:fld id="{557F2F66-A547-45AC-8089-CFAD1E7743F9}" type="datetimeFigureOut">
              <a:rPr lang="en-US"/>
              <a:pPr>
                <a:defRPr/>
              </a:pPr>
              <a:t>2/23/2023</a:t>
            </a:fld>
            <a:endParaRPr lang="en-US" dirty="0"/>
          </a:p>
        </p:txBody>
      </p:sp>
      <p:sp>
        <p:nvSpPr>
          <p:cNvPr id="3" name="Footer Placeholder 4">
            <a:extLst>
              <a:ext uri="{FF2B5EF4-FFF2-40B4-BE49-F238E27FC236}">
                <a16:creationId xmlns:a16="http://schemas.microsoft.com/office/drawing/2014/main" id="{5249497C-B0B3-403F-8743-8EE552B0B0C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0814E14-7267-452E-B7EE-0DD757271471}"/>
              </a:ext>
            </a:extLst>
          </p:cNvPr>
          <p:cNvSpPr>
            <a:spLocks noGrp="1"/>
          </p:cNvSpPr>
          <p:nvPr>
            <p:ph type="sldNum" sz="quarter" idx="12"/>
          </p:nvPr>
        </p:nvSpPr>
        <p:spPr/>
        <p:txBody>
          <a:bodyPr/>
          <a:lstStyle>
            <a:lvl1pPr>
              <a:defRPr/>
            </a:lvl1pPr>
          </a:lstStyle>
          <a:p>
            <a:fld id="{83B59F1C-4FE3-4788-8BB6-D4D5E84DFF6F}" type="slidenum">
              <a:rPr lang="en-US" altLang="en-US"/>
              <a:pPr/>
              <a:t>‹#›</a:t>
            </a:fld>
            <a:endParaRPr lang="en-US" altLang="en-US"/>
          </a:p>
        </p:txBody>
      </p:sp>
    </p:spTree>
    <p:extLst>
      <p:ext uri="{BB962C8B-B14F-4D97-AF65-F5344CB8AC3E}">
        <p14:creationId xmlns:p14="http://schemas.microsoft.com/office/powerpoint/2010/main" val="921626217"/>
      </p:ext>
    </p:extLst>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ackground Only">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084DB6F7-0184-4235-B027-1045E2E65F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a:extLst>
              <a:ext uri="{FF2B5EF4-FFF2-40B4-BE49-F238E27FC236}">
                <a16:creationId xmlns:a16="http://schemas.microsoft.com/office/drawing/2014/main" id="{1017EB03-AC3D-4E57-9596-CB619D49D976}"/>
              </a:ext>
            </a:extLst>
          </p:cNvPr>
          <p:cNvSpPr>
            <a:spLocks noGrp="1"/>
          </p:cNvSpPr>
          <p:nvPr>
            <p:ph type="dt" sz="half" idx="10"/>
          </p:nvPr>
        </p:nvSpPr>
        <p:spPr/>
        <p:txBody>
          <a:bodyPr/>
          <a:lstStyle>
            <a:lvl1pPr>
              <a:defRPr/>
            </a:lvl1pPr>
          </a:lstStyle>
          <a:p>
            <a:pPr>
              <a:defRPr/>
            </a:pPr>
            <a:fld id="{DE96DA3B-F874-48C2-ADF6-0CFE818CECA2}" type="datetimeFigureOut">
              <a:rPr lang="en-US"/>
              <a:pPr>
                <a:defRPr/>
              </a:pPr>
              <a:t>2/23/2023</a:t>
            </a:fld>
            <a:endParaRPr lang="en-US" dirty="0"/>
          </a:p>
        </p:txBody>
      </p:sp>
      <p:sp>
        <p:nvSpPr>
          <p:cNvPr id="4" name="Footer Placeholder 4">
            <a:extLst>
              <a:ext uri="{FF2B5EF4-FFF2-40B4-BE49-F238E27FC236}">
                <a16:creationId xmlns:a16="http://schemas.microsoft.com/office/drawing/2014/main" id="{0D5B4303-D184-405E-B461-FAFE204AE10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1BCC44A-184A-4860-80F6-6E2EA39E3DC0}"/>
              </a:ext>
            </a:extLst>
          </p:cNvPr>
          <p:cNvSpPr>
            <a:spLocks noGrp="1"/>
          </p:cNvSpPr>
          <p:nvPr>
            <p:ph type="sldNum" sz="quarter" idx="12"/>
          </p:nvPr>
        </p:nvSpPr>
        <p:spPr/>
        <p:txBody>
          <a:bodyPr/>
          <a:lstStyle>
            <a:lvl1pPr>
              <a:defRPr/>
            </a:lvl1pPr>
          </a:lstStyle>
          <a:p>
            <a:fld id="{FF72AD0C-0E9D-48A1-A2FF-EBD7603B8FA2}" type="slidenum">
              <a:rPr lang="en-US" altLang="en-US"/>
              <a:pPr/>
              <a:t>‹#›</a:t>
            </a:fld>
            <a:endParaRPr lang="en-US" altLang="en-US"/>
          </a:p>
        </p:txBody>
      </p:sp>
    </p:spTree>
    <p:extLst>
      <p:ext uri="{BB962C8B-B14F-4D97-AF65-F5344CB8AC3E}">
        <p14:creationId xmlns:p14="http://schemas.microsoft.com/office/powerpoint/2010/main" val="1190264750"/>
      </p:ext>
    </p:extLst>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8A7F-21F0-4029-8D77-33CE9B9C3F49}"/>
              </a:ext>
            </a:extLst>
          </p:cNvPr>
          <p:cNvSpPr>
            <a:spLocks noGrp="1"/>
          </p:cNvSpPr>
          <p:nvPr>
            <p:ph type="title"/>
          </p:nvPr>
        </p:nvSpPr>
        <p:spPr>
          <a:xfrm>
            <a:off x="762000" y="274638"/>
            <a:ext cx="8077200" cy="1143000"/>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B0B8C87-FECA-4BA5-B66F-5C1548304891}"/>
              </a:ext>
            </a:extLst>
          </p:cNvPr>
          <p:cNvSpPr>
            <a:spLocks noGrp="1"/>
          </p:cNvSpPr>
          <p:nvPr>
            <p:ph idx="1"/>
          </p:nvPr>
        </p:nvSpPr>
        <p:spPr>
          <a:xfrm>
            <a:off x="762000" y="1600200"/>
            <a:ext cx="8077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0C8E02C-9B03-4690-91D0-FD9346FD38BF}"/>
              </a:ext>
            </a:extLst>
          </p:cNvPr>
          <p:cNvSpPr>
            <a:spLocks noGrp="1"/>
          </p:cNvSpPr>
          <p:nvPr>
            <p:ph type="dt" sz="half" idx="10"/>
          </p:nvPr>
        </p:nvSpPr>
        <p:spPr>
          <a:xfrm>
            <a:off x="762000" y="6356350"/>
            <a:ext cx="2133600" cy="365125"/>
          </a:xfrm>
        </p:spPr>
        <p:txBody>
          <a:bodyPr/>
          <a:lstStyle>
            <a:lvl1pPr>
              <a:defRPr/>
            </a:lvl1pPr>
          </a:lstStyle>
          <a:p>
            <a:pPr>
              <a:defRPr/>
            </a:pPr>
            <a:fld id="{B2209289-7E2D-45F1-9011-E404A5CA2308}" type="datetimeFigureOut">
              <a:rPr lang="en-US"/>
              <a:pPr>
                <a:defRPr/>
              </a:pPr>
              <a:t>2/23/2023</a:t>
            </a:fld>
            <a:endParaRPr lang="en-US" dirty="0"/>
          </a:p>
        </p:txBody>
      </p:sp>
      <p:sp>
        <p:nvSpPr>
          <p:cNvPr id="5" name="Footer Placeholder 4">
            <a:extLst>
              <a:ext uri="{FF2B5EF4-FFF2-40B4-BE49-F238E27FC236}">
                <a16:creationId xmlns:a16="http://schemas.microsoft.com/office/drawing/2014/main" id="{1670007C-B88A-4517-804A-C9C152EBAE25}"/>
              </a:ext>
            </a:extLst>
          </p:cNvPr>
          <p:cNvSpPr>
            <a:spLocks noGrp="1"/>
          </p:cNvSpPr>
          <p:nvPr>
            <p:ph type="ftr" sz="quarter" idx="11"/>
          </p:nvPr>
        </p:nvSpPr>
        <p:spPr>
          <a:xfrm>
            <a:off x="3352800" y="6356350"/>
            <a:ext cx="2895600" cy="365125"/>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CB343B9-993C-485B-B5A1-E67BB481C47E}"/>
              </a:ext>
            </a:extLst>
          </p:cNvPr>
          <p:cNvSpPr>
            <a:spLocks noGrp="1"/>
          </p:cNvSpPr>
          <p:nvPr>
            <p:ph type="sldNum" sz="quarter" idx="12"/>
          </p:nvPr>
        </p:nvSpPr>
        <p:spPr>
          <a:xfrm>
            <a:off x="6705600" y="6356350"/>
            <a:ext cx="2133600" cy="365125"/>
          </a:xfrm>
        </p:spPr>
        <p:txBody>
          <a:bodyPr/>
          <a:lstStyle>
            <a:lvl1pPr>
              <a:defRPr/>
            </a:lvl1pPr>
          </a:lstStyle>
          <a:p>
            <a:fld id="{7DBAA310-38F7-4EEC-80FE-B64DECED8C22}" type="slidenum">
              <a:rPr lang="en-US" altLang="en-US"/>
              <a:pPr/>
              <a:t>‹#›</a:t>
            </a:fld>
            <a:endParaRPr lang="en-US" altLang="en-US"/>
          </a:p>
        </p:txBody>
      </p:sp>
    </p:spTree>
    <p:extLst>
      <p:ext uri="{BB962C8B-B14F-4D97-AF65-F5344CB8AC3E}">
        <p14:creationId xmlns:p14="http://schemas.microsoft.com/office/powerpoint/2010/main" val="2147508534"/>
      </p:ext>
    </p:extLst>
  </p:cSld>
  <p:clrMapOvr>
    <a:masterClrMapping/>
  </p:clrMapOvr>
  <p:transition spd="slow" advTm="10000">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94FA6A-1F0D-4A6D-A02C-0F53515AB9FA}"/>
              </a:ext>
            </a:extLst>
          </p:cNvPr>
          <p:cNvSpPr>
            <a:spLocks noGrp="1"/>
          </p:cNvSpPr>
          <p:nvPr>
            <p:ph/>
          </p:nvPr>
        </p:nvSpPr>
        <p:spPr>
          <a:xfrm>
            <a:off x="762000" y="274638"/>
            <a:ext cx="8077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Date Placeholder 2">
            <a:extLst>
              <a:ext uri="{FF2B5EF4-FFF2-40B4-BE49-F238E27FC236}">
                <a16:creationId xmlns:a16="http://schemas.microsoft.com/office/drawing/2014/main" id="{881FEB01-264A-4DC8-9E82-F36D534C818C}"/>
              </a:ext>
            </a:extLst>
          </p:cNvPr>
          <p:cNvSpPr>
            <a:spLocks noGrp="1"/>
          </p:cNvSpPr>
          <p:nvPr>
            <p:ph type="dt" sz="half" idx="10"/>
          </p:nvPr>
        </p:nvSpPr>
        <p:spPr>
          <a:xfrm>
            <a:off x="762000" y="6356350"/>
            <a:ext cx="2133600" cy="365125"/>
          </a:xfrm>
        </p:spPr>
        <p:txBody>
          <a:bodyPr/>
          <a:lstStyle>
            <a:lvl1pPr>
              <a:defRPr/>
            </a:lvl1pPr>
          </a:lstStyle>
          <a:p>
            <a:pPr>
              <a:defRPr/>
            </a:pPr>
            <a:fld id="{7235C2C7-6BF9-4726-B596-0E41889075DA}" type="datetimeFigureOut">
              <a:rPr lang="en-US"/>
              <a:pPr>
                <a:defRPr/>
              </a:pPr>
              <a:t>2/23/2023</a:t>
            </a:fld>
            <a:endParaRPr lang="en-US" dirty="0"/>
          </a:p>
        </p:txBody>
      </p:sp>
      <p:sp>
        <p:nvSpPr>
          <p:cNvPr id="4" name="Footer Placeholder 3">
            <a:extLst>
              <a:ext uri="{FF2B5EF4-FFF2-40B4-BE49-F238E27FC236}">
                <a16:creationId xmlns:a16="http://schemas.microsoft.com/office/drawing/2014/main" id="{8F7536EC-C4AC-4DE9-A90B-1B50E8AFD7EC}"/>
              </a:ext>
            </a:extLst>
          </p:cNvPr>
          <p:cNvSpPr>
            <a:spLocks noGrp="1"/>
          </p:cNvSpPr>
          <p:nvPr>
            <p:ph type="ftr" sz="quarter" idx="11"/>
          </p:nvPr>
        </p:nvSpPr>
        <p:spPr>
          <a:xfrm>
            <a:off x="3352800" y="6356350"/>
            <a:ext cx="2895600" cy="365125"/>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3CB5DCA9-6B63-44AA-B5E0-0C51AF5F5E0F}"/>
              </a:ext>
            </a:extLst>
          </p:cNvPr>
          <p:cNvSpPr>
            <a:spLocks noGrp="1"/>
          </p:cNvSpPr>
          <p:nvPr>
            <p:ph type="sldNum" sz="quarter" idx="12"/>
          </p:nvPr>
        </p:nvSpPr>
        <p:spPr>
          <a:xfrm>
            <a:off x="6705600" y="6356350"/>
            <a:ext cx="2133600" cy="365125"/>
          </a:xfrm>
        </p:spPr>
        <p:txBody>
          <a:bodyPr/>
          <a:lstStyle>
            <a:lvl1pPr>
              <a:defRPr/>
            </a:lvl1pPr>
          </a:lstStyle>
          <a:p>
            <a:fld id="{B98B6EB1-C517-449F-AD79-CA50FB74AF7B}" type="slidenum">
              <a:rPr lang="en-US" altLang="en-US"/>
              <a:pPr/>
              <a:t>‹#›</a:t>
            </a:fld>
            <a:endParaRPr lang="en-US" altLang="en-US"/>
          </a:p>
        </p:txBody>
      </p:sp>
    </p:spTree>
    <p:extLst>
      <p:ext uri="{BB962C8B-B14F-4D97-AF65-F5344CB8AC3E}">
        <p14:creationId xmlns:p14="http://schemas.microsoft.com/office/powerpoint/2010/main" val="1884166546"/>
      </p:ext>
    </p:extLst>
  </p:cSld>
  <p:clrMapOvr>
    <a:masterClrMapping/>
  </p:clrMapOvr>
  <p:transition spd="slow" advTm="1000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269632"/>
            <a:ext cx="8077200" cy="1143000"/>
          </a:xfrm>
        </p:spPr>
        <p:txBody>
          <a:bodyPr/>
          <a:lstStyle>
            <a:lvl1pPr algn="l">
              <a:defRPr lang="en-US" dirty="0"/>
            </a:lvl1pPr>
          </a:lstStyle>
          <a:p>
            <a:r>
              <a:rPr lang="en-US"/>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3FCF948-8678-40F2-8369-6D33C70DB65C}"/>
              </a:ext>
            </a:extLst>
          </p:cNvPr>
          <p:cNvSpPr>
            <a:spLocks noGrp="1"/>
          </p:cNvSpPr>
          <p:nvPr>
            <p:ph type="dt" sz="half" idx="10"/>
          </p:nvPr>
        </p:nvSpPr>
        <p:spPr/>
        <p:txBody>
          <a:bodyPr/>
          <a:lstStyle>
            <a:lvl1pPr>
              <a:defRPr/>
            </a:lvl1pPr>
          </a:lstStyle>
          <a:p>
            <a:pPr>
              <a:defRPr/>
            </a:pPr>
            <a:fld id="{ABBFBEAC-98E9-4A98-8D44-9AE43B5E63D0}" type="datetimeFigureOut">
              <a:rPr lang="en-US"/>
              <a:pPr>
                <a:defRPr/>
              </a:pPr>
              <a:t>2/23/2023</a:t>
            </a:fld>
            <a:endParaRPr lang="en-US" dirty="0"/>
          </a:p>
        </p:txBody>
      </p:sp>
      <p:sp>
        <p:nvSpPr>
          <p:cNvPr id="5" name="Footer Placeholder 4">
            <a:extLst>
              <a:ext uri="{FF2B5EF4-FFF2-40B4-BE49-F238E27FC236}">
                <a16:creationId xmlns:a16="http://schemas.microsoft.com/office/drawing/2014/main" id="{C9C5D3A0-0F63-46A6-ABF3-4DE150CE2E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8A0487F-7E27-4653-BF80-FDE24CA68840}"/>
              </a:ext>
            </a:extLst>
          </p:cNvPr>
          <p:cNvSpPr>
            <a:spLocks noGrp="1"/>
          </p:cNvSpPr>
          <p:nvPr>
            <p:ph type="sldNum" sz="quarter" idx="12"/>
          </p:nvPr>
        </p:nvSpPr>
        <p:spPr/>
        <p:txBody>
          <a:bodyPr/>
          <a:lstStyle>
            <a:lvl1pPr>
              <a:defRPr/>
            </a:lvl1pPr>
          </a:lstStyle>
          <a:p>
            <a:fld id="{0AB7F4AD-6749-46D0-8CA8-67168C364412}" type="slidenum">
              <a:rPr lang="en-US" altLang="en-US"/>
              <a:pPr/>
              <a:t>‹#›</a:t>
            </a:fld>
            <a:endParaRPr lang="en-US" altLang="en-US"/>
          </a:p>
        </p:txBody>
      </p:sp>
    </p:spTree>
    <p:extLst>
      <p:ext uri="{BB962C8B-B14F-4D97-AF65-F5344CB8AC3E}">
        <p14:creationId xmlns:p14="http://schemas.microsoft.com/office/powerpoint/2010/main" val="1092248881"/>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B2EFD90-C5AE-4C1E-9562-C129C97E67B4}"/>
              </a:ext>
            </a:extLst>
          </p:cNvPr>
          <p:cNvSpPr>
            <a:spLocks noGrp="1"/>
          </p:cNvSpPr>
          <p:nvPr>
            <p:ph type="dt" sz="half" idx="10"/>
          </p:nvPr>
        </p:nvSpPr>
        <p:spPr/>
        <p:txBody>
          <a:bodyPr/>
          <a:lstStyle>
            <a:lvl1pPr>
              <a:defRPr/>
            </a:lvl1pPr>
          </a:lstStyle>
          <a:p>
            <a:pPr>
              <a:defRPr/>
            </a:pPr>
            <a:fld id="{4FAA72C8-3FA8-4E3E-953B-AF025B946169}" type="datetimeFigureOut">
              <a:rPr lang="en-US"/>
              <a:pPr>
                <a:defRPr/>
              </a:pPr>
              <a:t>2/23/2023</a:t>
            </a:fld>
            <a:endParaRPr lang="en-US" dirty="0"/>
          </a:p>
        </p:txBody>
      </p:sp>
      <p:sp>
        <p:nvSpPr>
          <p:cNvPr id="6" name="Footer Placeholder 4">
            <a:extLst>
              <a:ext uri="{FF2B5EF4-FFF2-40B4-BE49-F238E27FC236}">
                <a16:creationId xmlns:a16="http://schemas.microsoft.com/office/drawing/2014/main" id="{DF776DEC-171C-440A-9BB2-2883672BCD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242950-5C16-4F91-8485-8981ADEE032A}"/>
              </a:ext>
            </a:extLst>
          </p:cNvPr>
          <p:cNvSpPr>
            <a:spLocks noGrp="1"/>
          </p:cNvSpPr>
          <p:nvPr>
            <p:ph type="sldNum" sz="quarter" idx="12"/>
          </p:nvPr>
        </p:nvSpPr>
        <p:spPr/>
        <p:txBody>
          <a:bodyPr/>
          <a:lstStyle>
            <a:lvl1pPr>
              <a:defRPr/>
            </a:lvl1pPr>
          </a:lstStyle>
          <a:p>
            <a:fld id="{1FF51BDB-D26A-4584-A70B-CE46E3DAE732}" type="slidenum">
              <a:rPr lang="en-US" altLang="en-US"/>
              <a:pPr/>
              <a:t>‹#›</a:t>
            </a:fld>
            <a:endParaRPr lang="en-US" altLang="en-US"/>
          </a:p>
        </p:txBody>
      </p:sp>
    </p:spTree>
    <p:extLst>
      <p:ext uri="{BB962C8B-B14F-4D97-AF65-F5344CB8AC3E}">
        <p14:creationId xmlns:p14="http://schemas.microsoft.com/office/powerpoint/2010/main" val="4086033313"/>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48237E5-C2AD-470A-9D89-5FCCBBA6E7DC}"/>
              </a:ext>
            </a:extLst>
          </p:cNvPr>
          <p:cNvSpPr>
            <a:spLocks noGrp="1"/>
          </p:cNvSpPr>
          <p:nvPr>
            <p:ph type="dt" sz="half" idx="10"/>
          </p:nvPr>
        </p:nvSpPr>
        <p:spPr/>
        <p:txBody>
          <a:bodyPr/>
          <a:lstStyle>
            <a:lvl1pPr>
              <a:defRPr/>
            </a:lvl1pPr>
          </a:lstStyle>
          <a:p>
            <a:pPr>
              <a:defRPr/>
            </a:pPr>
            <a:fld id="{9306C448-8E73-4D9C-9E6F-BAF98E398C51}" type="datetimeFigureOut">
              <a:rPr lang="en-US"/>
              <a:pPr>
                <a:defRPr/>
              </a:pPr>
              <a:t>2/23/2023</a:t>
            </a:fld>
            <a:endParaRPr lang="en-US" dirty="0"/>
          </a:p>
        </p:txBody>
      </p:sp>
      <p:sp>
        <p:nvSpPr>
          <p:cNvPr id="8" name="Footer Placeholder 4">
            <a:extLst>
              <a:ext uri="{FF2B5EF4-FFF2-40B4-BE49-F238E27FC236}">
                <a16:creationId xmlns:a16="http://schemas.microsoft.com/office/drawing/2014/main" id="{31BADAB9-B31C-4814-978D-C3C924DC75F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222FD7F-513C-417A-A6A8-1C0C5181BCD6}"/>
              </a:ext>
            </a:extLst>
          </p:cNvPr>
          <p:cNvSpPr>
            <a:spLocks noGrp="1"/>
          </p:cNvSpPr>
          <p:nvPr>
            <p:ph type="sldNum" sz="quarter" idx="12"/>
          </p:nvPr>
        </p:nvSpPr>
        <p:spPr/>
        <p:txBody>
          <a:bodyPr/>
          <a:lstStyle>
            <a:lvl1pPr>
              <a:defRPr/>
            </a:lvl1pPr>
          </a:lstStyle>
          <a:p>
            <a:fld id="{2601CC30-34DE-4B76-8293-7F126428CB5C}" type="slidenum">
              <a:rPr lang="en-US" altLang="en-US"/>
              <a:pPr/>
              <a:t>‹#›</a:t>
            </a:fld>
            <a:endParaRPr lang="en-US" altLang="en-US"/>
          </a:p>
        </p:txBody>
      </p:sp>
    </p:spTree>
    <p:extLst>
      <p:ext uri="{BB962C8B-B14F-4D97-AF65-F5344CB8AC3E}">
        <p14:creationId xmlns:p14="http://schemas.microsoft.com/office/powerpoint/2010/main" val="1441860228"/>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5363A1C-1AE1-4FBD-89A8-CE726900B639}"/>
              </a:ext>
            </a:extLst>
          </p:cNvPr>
          <p:cNvSpPr>
            <a:spLocks noGrp="1"/>
          </p:cNvSpPr>
          <p:nvPr>
            <p:ph type="dt" sz="half" idx="10"/>
          </p:nvPr>
        </p:nvSpPr>
        <p:spPr/>
        <p:txBody>
          <a:bodyPr/>
          <a:lstStyle>
            <a:lvl1pPr>
              <a:defRPr/>
            </a:lvl1pPr>
          </a:lstStyle>
          <a:p>
            <a:pPr>
              <a:defRPr/>
            </a:pPr>
            <a:fld id="{1AB77CCB-A033-4522-9937-0EE30BC224AA}" type="datetimeFigureOut">
              <a:rPr lang="en-US"/>
              <a:pPr>
                <a:defRPr/>
              </a:pPr>
              <a:t>2/23/2023</a:t>
            </a:fld>
            <a:endParaRPr lang="en-US" dirty="0"/>
          </a:p>
        </p:txBody>
      </p:sp>
      <p:sp>
        <p:nvSpPr>
          <p:cNvPr id="6" name="Footer Placeholder 4">
            <a:extLst>
              <a:ext uri="{FF2B5EF4-FFF2-40B4-BE49-F238E27FC236}">
                <a16:creationId xmlns:a16="http://schemas.microsoft.com/office/drawing/2014/main" id="{680C9275-338E-42B7-A0FA-29620401836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B9F6398-29CB-494A-9E9E-E4EB26F2B2EB}"/>
              </a:ext>
            </a:extLst>
          </p:cNvPr>
          <p:cNvSpPr>
            <a:spLocks noGrp="1"/>
          </p:cNvSpPr>
          <p:nvPr>
            <p:ph type="sldNum" sz="quarter" idx="12"/>
          </p:nvPr>
        </p:nvSpPr>
        <p:spPr/>
        <p:txBody>
          <a:bodyPr/>
          <a:lstStyle>
            <a:lvl1pPr>
              <a:defRPr/>
            </a:lvl1pPr>
          </a:lstStyle>
          <a:p>
            <a:fld id="{9C8ED06E-DA77-4AC8-A704-0EC8F5565B58}" type="slidenum">
              <a:rPr lang="en-US" altLang="en-US"/>
              <a:pPr/>
              <a:t>‹#›</a:t>
            </a:fld>
            <a:endParaRPr lang="en-US" altLang="en-US"/>
          </a:p>
        </p:txBody>
      </p:sp>
    </p:spTree>
    <p:extLst>
      <p:ext uri="{BB962C8B-B14F-4D97-AF65-F5344CB8AC3E}">
        <p14:creationId xmlns:p14="http://schemas.microsoft.com/office/powerpoint/2010/main" val="3023884638"/>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CC11B94-754D-4F08-B6D4-475C23A460D7}"/>
              </a:ext>
            </a:extLst>
          </p:cNvPr>
          <p:cNvSpPr>
            <a:spLocks noGrp="1"/>
          </p:cNvSpPr>
          <p:nvPr>
            <p:ph type="dt" sz="half" idx="10"/>
          </p:nvPr>
        </p:nvSpPr>
        <p:spPr/>
        <p:txBody>
          <a:bodyPr/>
          <a:lstStyle>
            <a:lvl1pPr>
              <a:defRPr/>
            </a:lvl1pPr>
          </a:lstStyle>
          <a:p>
            <a:pPr>
              <a:defRPr/>
            </a:pPr>
            <a:fld id="{7A94B34E-CE6B-486F-A021-7A017CB1ABCB}" type="datetimeFigureOut">
              <a:rPr lang="en-US"/>
              <a:pPr>
                <a:defRPr/>
              </a:pPr>
              <a:t>2/23/2023</a:t>
            </a:fld>
            <a:endParaRPr lang="en-US" dirty="0"/>
          </a:p>
        </p:txBody>
      </p:sp>
      <p:sp>
        <p:nvSpPr>
          <p:cNvPr id="6" name="Footer Placeholder 4">
            <a:extLst>
              <a:ext uri="{FF2B5EF4-FFF2-40B4-BE49-F238E27FC236}">
                <a16:creationId xmlns:a16="http://schemas.microsoft.com/office/drawing/2014/main" id="{6539ACBA-BEEF-4C4E-85B3-3FCA332F20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DD4F3A2-BADA-476D-B754-309D129B4A20}"/>
              </a:ext>
            </a:extLst>
          </p:cNvPr>
          <p:cNvSpPr>
            <a:spLocks noGrp="1"/>
          </p:cNvSpPr>
          <p:nvPr>
            <p:ph type="sldNum" sz="quarter" idx="12"/>
          </p:nvPr>
        </p:nvSpPr>
        <p:spPr/>
        <p:txBody>
          <a:bodyPr/>
          <a:lstStyle>
            <a:lvl1pPr>
              <a:defRPr/>
            </a:lvl1pPr>
          </a:lstStyle>
          <a:p>
            <a:fld id="{1EDD8986-6C0D-4AAB-9344-4C5ECCC3042B}" type="slidenum">
              <a:rPr lang="en-US" altLang="en-US"/>
              <a:pPr/>
              <a:t>‹#›</a:t>
            </a:fld>
            <a:endParaRPr lang="en-US" altLang="en-US"/>
          </a:p>
        </p:txBody>
      </p:sp>
    </p:spTree>
    <p:extLst>
      <p:ext uri="{BB962C8B-B14F-4D97-AF65-F5344CB8AC3E}">
        <p14:creationId xmlns:p14="http://schemas.microsoft.com/office/powerpoint/2010/main" val="3609457311"/>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FFAD4F-799D-4408-9F1A-0440EB13DD88}"/>
              </a:ext>
            </a:extLst>
          </p:cNvPr>
          <p:cNvSpPr>
            <a:spLocks noGrp="1"/>
          </p:cNvSpPr>
          <p:nvPr>
            <p:ph type="dt" sz="half" idx="10"/>
          </p:nvPr>
        </p:nvSpPr>
        <p:spPr/>
        <p:txBody>
          <a:bodyPr/>
          <a:lstStyle>
            <a:lvl1pPr>
              <a:defRPr/>
            </a:lvl1pPr>
          </a:lstStyle>
          <a:p>
            <a:pPr>
              <a:defRPr/>
            </a:pPr>
            <a:fld id="{141C0D80-42D7-40C1-995F-069418A2C326}" type="datetimeFigureOut">
              <a:rPr lang="en-US"/>
              <a:pPr>
                <a:defRPr/>
              </a:pPr>
              <a:t>2/23/2023</a:t>
            </a:fld>
            <a:endParaRPr lang="en-US" dirty="0"/>
          </a:p>
        </p:txBody>
      </p:sp>
      <p:sp>
        <p:nvSpPr>
          <p:cNvPr id="5" name="Footer Placeholder 4">
            <a:extLst>
              <a:ext uri="{FF2B5EF4-FFF2-40B4-BE49-F238E27FC236}">
                <a16:creationId xmlns:a16="http://schemas.microsoft.com/office/drawing/2014/main" id="{15457629-E0BD-4F8D-8FCE-0D8A80D30B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B7CDC99-399B-4693-9380-EBC504466E5F}"/>
              </a:ext>
            </a:extLst>
          </p:cNvPr>
          <p:cNvSpPr>
            <a:spLocks noGrp="1"/>
          </p:cNvSpPr>
          <p:nvPr>
            <p:ph type="sldNum" sz="quarter" idx="12"/>
          </p:nvPr>
        </p:nvSpPr>
        <p:spPr/>
        <p:txBody>
          <a:bodyPr/>
          <a:lstStyle>
            <a:lvl1pPr>
              <a:defRPr/>
            </a:lvl1pPr>
          </a:lstStyle>
          <a:p>
            <a:fld id="{41624CE3-618C-49EA-B482-45D4A5F14B85}" type="slidenum">
              <a:rPr lang="en-US" altLang="en-US"/>
              <a:pPr/>
              <a:t>‹#›</a:t>
            </a:fld>
            <a:endParaRPr lang="en-US" altLang="en-US"/>
          </a:p>
        </p:txBody>
      </p:sp>
    </p:spTree>
    <p:extLst>
      <p:ext uri="{BB962C8B-B14F-4D97-AF65-F5344CB8AC3E}">
        <p14:creationId xmlns:p14="http://schemas.microsoft.com/office/powerpoint/2010/main" val="1940549870"/>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56B09-05C9-48F7-A1A9-8869A8651D2D}"/>
              </a:ext>
            </a:extLst>
          </p:cNvPr>
          <p:cNvSpPr>
            <a:spLocks noGrp="1"/>
          </p:cNvSpPr>
          <p:nvPr>
            <p:ph type="dt" sz="half" idx="10"/>
          </p:nvPr>
        </p:nvSpPr>
        <p:spPr/>
        <p:txBody>
          <a:bodyPr/>
          <a:lstStyle>
            <a:lvl1pPr>
              <a:defRPr/>
            </a:lvl1pPr>
          </a:lstStyle>
          <a:p>
            <a:pPr>
              <a:defRPr/>
            </a:pPr>
            <a:fld id="{E08D52D7-36E5-4840-951B-2865BCBC2D45}" type="datetimeFigureOut">
              <a:rPr lang="en-US"/>
              <a:pPr>
                <a:defRPr/>
              </a:pPr>
              <a:t>2/23/2023</a:t>
            </a:fld>
            <a:endParaRPr lang="en-US" dirty="0"/>
          </a:p>
        </p:txBody>
      </p:sp>
      <p:sp>
        <p:nvSpPr>
          <p:cNvPr id="5" name="Footer Placeholder 4">
            <a:extLst>
              <a:ext uri="{FF2B5EF4-FFF2-40B4-BE49-F238E27FC236}">
                <a16:creationId xmlns:a16="http://schemas.microsoft.com/office/drawing/2014/main" id="{96D6295D-4160-4E07-BAAF-6E8061760D2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8586C2-D868-4672-983A-50178DC9E181}"/>
              </a:ext>
            </a:extLst>
          </p:cNvPr>
          <p:cNvSpPr>
            <a:spLocks noGrp="1"/>
          </p:cNvSpPr>
          <p:nvPr>
            <p:ph type="sldNum" sz="quarter" idx="12"/>
          </p:nvPr>
        </p:nvSpPr>
        <p:spPr/>
        <p:txBody>
          <a:bodyPr/>
          <a:lstStyle>
            <a:lvl1pPr>
              <a:defRPr/>
            </a:lvl1pPr>
          </a:lstStyle>
          <a:p>
            <a:fld id="{C1B56F17-4BFE-47B8-9C65-1F84A2A77139}" type="slidenum">
              <a:rPr lang="en-US" altLang="en-US"/>
              <a:pPr/>
              <a:t>‹#›</a:t>
            </a:fld>
            <a:endParaRPr lang="en-US" altLang="en-US"/>
          </a:p>
        </p:txBody>
      </p:sp>
    </p:spTree>
    <p:extLst>
      <p:ext uri="{BB962C8B-B14F-4D97-AF65-F5344CB8AC3E}">
        <p14:creationId xmlns:p14="http://schemas.microsoft.com/office/powerpoint/2010/main" val="2808054906"/>
      </p:ext>
    </p:extLst>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1871A86-2910-45F8-9AAE-3A39DB67185A}"/>
              </a:ext>
            </a:extLst>
          </p:cNvPr>
          <p:cNvSpPr>
            <a:spLocks noGrp="1"/>
          </p:cNvSpPr>
          <p:nvPr>
            <p:ph type="dt" sz="half" idx="10"/>
          </p:nvPr>
        </p:nvSpPr>
        <p:spPr/>
        <p:txBody>
          <a:bodyPr/>
          <a:lstStyle>
            <a:lvl1pPr>
              <a:defRPr/>
            </a:lvl1pPr>
          </a:lstStyle>
          <a:p>
            <a:pPr>
              <a:defRPr/>
            </a:pPr>
            <a:fld id="{3F69A604-FC63-4B80-8E5B-C3591D81FB79}" type="datetimeFigureOut">
              <a:rPr lang="en-US"/>
              <a:pPr>
                <a:defRPr/>
              </a:pPr>
              <a:t>2/23/2023</a:t>
            </a:fld>
            <a:endParaRPr lang="en-US" dirty="0"/>
          </a:p>
        </p:txBody>
      </p:sp>
      <p:sp>
        <p:nvSpPr>
          <p:cNvPr id="4" name="Footer Placeholder 4">
            <a:extLst>
              <a:ext uri="{FF2B5EF4-FFF2-40B4-BE49-F238E27FC236}">
                <a16:creationId xmlns:a16="http://schemas.microsoft.com/office/drawing/2014/main" id="{8DB88DB2-71EC-4CAA-A6AA-3D01FF887AF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669FAED-D223-4BB2-8B54-2A27143AE718}"/>
              </a:ext>
            </a:extLst>
          </p:cNvPr>
          <p:cNvSpPr>
            <a:spLocks noGrp="1"/>
          </p:cNvSpPr>
          <p:nvPr>
            <p:ph type="sldNum" sz="quarter" idx="12"/>
          </p:nvPr>
        </p:nvSpPr>
        <p:spPr/>
        <p:txBody>
          <a:bodyPr/>
          <a:lstStyle>
            <a:lvl1pPr>
              <a:defRPr/>
            </a:lvl1pPr>
          </a:lstStyle>
          <a:p>
            <a:fld id="{7D0EDC6C-7A5E-46FF-BBAC-1FD659B8962A}" type="slidenum">
              <a:rPr lang="en-US" altLang="en-US"/>
              <a:pPr/>
              <a:t>‹#›</a:t>
            </a:fld>
            <a:endParaRPr lang="en-US" altLang="en-US"/>
          </a:p>
        </p:txBody>
      </p:sp>
    </p:spTree>
    <p:extLst>
      <p:ext uri="{BB962C8B-B14F-4D97-AF65-F5344CB8AC3E}">
        <p14:creationId xmlns:p14="http://schemas.microsoft.com/office/powerpoint/2010/main" val="655735583"/>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a:extLst>
              <a:ext uri="{FF2B5EF4-FFF2-40B4-BE49-F238E27FC236}">
                <a16:creationId xmlns:a16="http://schemas.microsoft.com/office/drawing/2014/main" id="{36C2CB93-177F-4545-B276-B078C232373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90700642-1F51-4BC7-AD77-256024464618}"/>
              </a:ext>
            </a:extLst>
          </p:cNvPr>
          <p:cNvSpPr>
            <a:spLocks noGrp="1"/>
          </p:cNvSpPr>
          <p:nvPr>
            <p:ph type="title"/>
          </p:nvPr>
        </p:nvSpPr>
        <p:spPr bwMode="auto">
          <a:xfrm>
            <a:off x="762000" y="274638"/>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457C8ABB-CFE6-4923-BABF-65FA19C06006}"/>
              </a:ext>
            </a:extLst>
          </p:cNvPr>
          <p:cNvSpPr>
            <a:spLocks noGrp="1"/>
          </p:cNvSpPr>
          <p:nvPr>
            <p:ph type="body" idx="1"/>
          </p:nvPr>
        </p:nvSpPr>
        <p:spPr bwMode="auto">
          <a:xfrm>
            <a:off x="762000" y="1600200"/>
            <a:ext cx="8077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A264272-CA0B-4448-8C56-728DE07394E7}"/>
              </a:ext>
            </a:extLst>
          </p:cNvPr>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BBD89937-4443-4C13-96D3-5488EBA5F1AB}" type="datetimeFigureOut">
              <a:rPr lang="en-US"/>
              <a:pPr>
                <a:defRPr/>
              </a:pPr>
              <a:t>2/23/2023</a:t>
            </a:fld>
            <a:endParaRPr lang="en-US" dirty="0"/>
          </a:p>
        </p:txBody>
      </p:sp>
      <p:sp>
        <p:nvSpPr>
          <p:cNvPr id="5" name="Footer Placeholder 4">
            <a:extLst>
              <a:ext uri="{FF2B5EF4-FFF2-40B4-BE49-F238E27FC236}">
                <a16:creationId xmlns:a16="http://schemas.microsoft.com/office/drawing/2014/main" id="{6C63D660-27A6-4854-84B2-263DC1DECDE3}"/>
              </a:ext>
            </a:extLst>
          </p:cNvPr>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98206D34-4DE6-494D-BCC5-035FCDE920FE}"/>
              </a:ext>
            </a:extLst>
          </p:cNvPr>
          <p:cNvSpPr>
            <a:spLocks noGrp="1"/>
          </p:cNvSpPr>
          <p:nvPr>
            <p:ph type="sldNum" sz="quarter" idx="4"/>
          </p:nvPr>
        </p:nvSpPr>
        <p:spPr>
          <a:xfrm>
            <a:off x="67056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43BC9CEF-BD70-49AE-8F18-D5EB8A9CC4FB}" type="slidenum">
              <a:rPr lang="en-US" altLang="en-US"/>
              <a:pPr/>
              <a:t>‹#›</a:t>
            </a:fld>
            <a:endParaRPr lang="en-US" altLang="en-US"/>
          </a:p>
        </p:txBody>
      </p:sp>
      <p:pic>
        <p:nvPicPr>
          <p:cNvPr id="1032" name="Picture 7">
            <a:extLst>
              <a:ext uri="{FF2B5EF4-FFF2-40B4-BE49-F238E27FC236}">
                <a16:creationId xmlns:a16="http://schemas.microsoft.com/office/drawing/2014/main" id="{1B633052-8B87-44B4-8FB3-123F187982E1}"/>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52400" y="-109538"/>
            <a:ext cx="819150" cy="708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8" r:id="rId1"/>
    <p:sldLayoutId id="2147483679" r:id="rId2"/>
    <p:sldLayoutId id="2147483675" r:id="rId3"/>
    <p:sldLayoutId id="2147483674" r:id="rId4"/>
    <p:sldLayoutId id="2147483673" r:id="rId5"/>
    <p:sldLayoutId id="2147483672" r:id="rId6"/>
    <p:sldLayoutId id="2147483671" r:id="rId7"/>
    <p:sldLayoutId id="2147483670" r:id="rId8"/>
    <p:sldLayoutId id="2147483669" r:id="rId9"/>
    <p:sldLayoutId id="2147483668" r:id="rId10"/>
    <p:sldLayoutId id="2147483680" r:id="rId11"/>
    <p:sldLayoutId id="2147483676" r:id="rId12"/>
    <p:sldLayoutId id="2147483677" r:id="rId13"/>
  </p:sldLayoutIdLst>
  <p:transition spd="slow" advTm="10000">
    <p:wipe dir="d"/>
  </p:transition>
  <p:txStyles>
    <p:titleStyle>
      <a:lvl1pPr algn="l" rtl="0" fontAlgn="base">
        <a:spcBef>
          <a:spcPct val="0"/>
        </a:spcBef>
        <a:spcAft>
          <a:spcPct val="0"/>
        </a:spcAft>
        <a:defRPr lang="en-US" sz="4400" kern="1200" dirty="0">
          <a:solidFill>
            <a:schemeClr val="tx1"/>
          </a:solidFill>
          <a:latin typeface="+mj-lt"/>
          <a:ea typeface="+mj-ea"/>
          <a:cs typeface="+mj-cs"/>
        </a:defRPr>
      </a:lvl1pPr>
      <a:lvl2pPr algn="l" rtl="0" fontAlgn="base">
        <a:spcBef>
          <a:spcPct val="0"/>
        </a:spcBef>
        <a:spcAft>
          <a:spcPct val="0"/>
        </a:spcAft>
        <a:defRPr sz="4400">
          <a:solidFill>
            <a:schemeClr val="tx1"/>
          </a:solidFill>
          <a:latin typeface="Calibri" panose="020F0502020204030204" pitchFamily="34" charset="0"/>
        </a:defRPr>
      </a:lvl2pPr>
      <a:lvl3pPr algn="l" rtl="0" fontAlgn="base">
        <a:spcBef>
          <a:spcPct val="0"/>
        </a:spcBef>
        <a:spcAft>
          <a:spcPct val="0"/>
        </a:spcAft>
        <a:defRPr sz="4400">
          <a:solidFill>
            <a:schemeClr val="tx1"/>
          </a:solidFill>
          <a:latin typeface="Calibri" panose="020F0502020204030204" pitchFamily="34" charset="0"/>
        </a:defRPr>
      </a:lvl3pPr>
      <a:lvl4pPr algn="l" rtl="0" fontAlgn="base">
        <a:spcBef>
          <a:spcPct val="0"/>
        </a:spcBef>
        <a:spcAft>
          <a:spcPct val="0"/>
        </a:spcAft>
        <a:defRPr sz="4400">
          <a:solidFill>
            <a:schemeClr val="tx1"/>
          </a:solidFill>
          <a:latin typeface="Calibri" panose="020F0502020204030204" pitchFamily="34" charset="0"/>
        </a:defRPr>
      </a:lvl4pPr>
      <a:lvl5pPr algn="l" rtl="0" fontAlgn="base">
        <a:spcBef>
          <a:spcPct val="0"/>
        </a:spcBef>
        <a:spcAft>
          <a:spcPct val="0"/>
        </a:spcAft>
        <a:defRPr sz="4400">
          <a:solidFill>
            <a:schemeClr val="tx1"/>
          </a:solidFill>
          <a:latin typeface="Calibri" panose="020F0502020204030204" pitchFamily="34" charset="0"/>
        </a:defRPr>
      </a:lvl5pPr>
      <a:lvl6pPr marL="457200" algn="l" rtl="0" fontAlgn="base">
        <a:spcBef>
          <a:spcPct val="0"/>
        </a:spcBef>
        <a:spcAft>
          <a:spcPct val="0"/>
        </a:spcAft>
        <a:defRPr sz="4400">
          <a:solidFill>
            <a:schemeClr val="tx1"/>
          </a:solidFill>
          <a:latin typeface="Calibri" panose="020F0502020204030204" pitchFamily="34" charset="0"/>
        </a:defRPr>
      </a:lvl6pPr>
      <a:lvl7pPr marL="914400" algn="l" rtl="0" fontAlgn="base">
        <a:spcBef>
          <a:spcPct val="0"/>
        </a:spcBef>
        <a:spcAft>
          <a:spcPct val="0"/>
        </a:spcAft>
        <a:defRPr sz="4400">
          <a:solidFill>
            <a:schemeClr val="tx1"/>
          </a:solidFill>
          <a:latin typeface="Calibri" panose="020F0502020204030204" pitchFamily="34" charset="0"/>
        </a:defRPr>
      </a:lvl7pPr>
      <a:lvl8pPr marL="1371600" algn="l" rtl="0" fontAlgn="base">
        <a:spcBef>
          <a:spcPct val="0"/>
        </a:spcBef>
        <a:spcAft>
          <a:spcPct val="0"/>
        </a:spcAft>
        <a:defRPr sz="4400">
          <a:solidFill>
            <a:schemeClr val="tx1"/>
          </a:solidFill>
          <a:latin typeface="Calibri" panose="020F0502020204030204" pitchFamily="34" charset="0"/>
        </a:defRPr>
      </a:lvl8pPr>
      <a:lvl9pPr marL="1828800" algn="l"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23.jpe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27.jpeg"/><Relationship Id="rId4"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36.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notesSlide" Target="../notesSlides/notesSlide10.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notesSlide" Target="../notesSlides/notesSlide11.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7.jpe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9.jpe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5CE07-3332-43CC-A94F-FAFC2FC26CEC}"/>
              </a:ext>
            </a:extLst>
          </p:cNvPr>
          <p:cNvSpPr>
            <a:spLocks noGrp="1"/>
          </p:cNvSpPr>
          <p:nvPr>
            <p:ph type="ctrTitle"/>
            <p:custDataLst>
              <p:tags r:id="rId2"/>
            </p:custDataLst>
          </p:nvPr>
        </p:nvSpPr>
        <p:spPr>
          <a:xfrm>
            <a:off x="1447800" y="1143000"/>
            <a:ext cx="7323138" cy="2613025"/>
          </a:xfrm>
        </p:spPr>
        <p:txBody>
          <a:bodyPr>
            <a:normAutofit/>
          </a:bodyPr>
          <a:lstStyle/>
          <a:p>
            <a:r>
              <a:rPr altLang="en-US" cap="none"/>
              <a:t>Coomera Valley Probus Club</a:t>
            </a:r>
            <a:br>
              <a:rPr altLang="en-US" cap="none"/>
            </a:br>
            <a:r>
              <a:rPr altLang="en-US" cap="none"/>
              <a:t>Tasmania  9 day Tour  November 2013</a:t>
            </a:r>
          </a:p>
        </p:txBody>
      </p:sp>
      <p:sp>
        <p:nvSpPr>
          <p:cNvPr id="6147" name="Subtitle 2">
            <a:extLst>
              <a:ext uri="{FF2B5EF4-FFF2-40B4-BE49-F238E27FC236}">
                <a16:creationId xmlns:a16="http://schemas.microsoft.com/office/drawing/2014/main" id="{A5CB443E-C779-4CB9-8402-B0F5D3FBF6F6}"/>
              </a:ext>
            </a:extLst>
          </p:cNvPr>
          <p:cNvSpPr>
            <a:spLocks noGrp="1"/>
          </p:cNvSpPr>
          <p:nvPr>
            <p:ph type="subTitle" idx="1"/>
            <p:custDataLst>
              <p:tags r:id="rId3"/>
            </p:custDataLst>
          </p:nvPr>
        </p:nvSpPr>
        <p:spPr>
          <a:xfrm>
            <a:off x="3962400" y="4038600"/>
            <a:ext cx="4772025" cy="990600"/>
          </a:xfrm>
        </p:spPr>
        <p:txBody>
          <a:bodyPr/>
          <a:lstStyle/>
          <a:p>
            <a:r>
              <a:rPr lang="en-US" altLang="en-US" sz="2400">
                <a:latin typeface="Calibri" panose="020F0502020204030204" pitchFamily="34" charset="0"/>
              </a:rPr>
              <a:t>John Keays</a:t>
            </a:r>
          </a:p>
          <a:p>
            <a:r>
              <a:rPr lang="en-US" altLang="en-US" sz="2400">
                <a:latin typeface="Calibri" panose="020F0502020204030204" pitchFamily="34" charset="0"/>
              </a:rPr>
              <a:t>June 2013</a:t>
            </a:r>
          </a:p>
        </p:txBody>
      </p:sp>
    </p:spTree>
    <p:custDataLst>
      <p:tags r:id="rId1"/>
    </p:custData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D30F2383-5B4E-4C61-8CF0-E2BAC0A10411}"/>
              </a:ext>
            </a:extLst>
          </p:cNvPr>
          <p:cNvSpPr>
            <a:spLocks noGrp="1"/>
          </p:cNvSpPr>
          <p:nvPr>
            <p:ph type="title"/>
          </p:nvPr>
        </p:nvSpPr>
        <p:spPr>
          <a:xfrm>
            <a:off x="685800" y="152400"/>
            <a:ext cx="8458200" cy="1143000"/>
          </a:xfrm>
        </p:spPr>
        <p:txBody>
          <a:bodyPr/>
          <a:lstStyle/>
          <a:p>
            <a:r>
              <a:rPr lang="en-AU" altLang="en-US"/>
              <a:t>3 Mountain Race Start, Beaconsfield</a:t>
            </a:r>
          </a:p>
        </p:txBody>
      </p:sp>
      <p:sp>
        <p:nvSpPr>
          <p:cNvPr id="13315" name="Text Placeholder 3">
            <a:extLst>
              <a:ext uri="{FF2B5EF4-FFF2-40B4-BE49-F238E27FC236}">
                <a16:creationId xmlns:a16="http://schemas.microsoft.com/office/drawing/2014/main" id="{A3AEE820-ABD8-4AFD-8940-92FCB42321B7}"/>
              </a:ext>
            </a:extLst>
          </p:cNvPr>
          <p:cNvSpPr>
            <a:spLocks noGrp="1"/>
          </p:cNvSpPr>
          <p:nvPr>
            <p:ph type="body" idx="1"/>
          </p:nvPr>
        </p:nvSpPr>
        <p:spPr/>
        <p:txBody>
          <a:bodyPr/>
          <a:lstStyle/>
          <a:p>
            <a:r>
              <a:rPr lang="en-AU" altLang="en-US"/>
              <a:t>Jostling at the start</a:t>
            </a:r>
          </a:p>
        </p:txBody>
      </p:sp>
      <p:sp>
        <p:nvSpPr>
          <p:cNvPr id="13316" name="Text Placeholder 5">
            <a:extLst>
              <a:ext uri="{FF2B5EF4-FFF2-40B4-BE49-F238E27FC236}">
                <a16:creationId xmlns:a16="http://schemas.microsoft.com/office/drawing/2014/main" id="{05C3D157-3A7B-4F05-86AD-9569E5E1C61E}"/>
              </a:ext>
            </a:extLst>
          </p:cNvPr>
          <p:cNvSpPr>
            <a:spLocks noGrp="1"/>
          </p:cNvSpPr>
          <p:nvPr>
            <p:ph type="body" sz="quarter" idx="3"/>
          </p:nvPr>
        </p:nvSpPr>
        <p:spPr/>
        <p:txBody>
          <a:bodyPr/>
          <a:lstStyle/>
          <a:p>
            <a:r>
              <a:rPr lang="en-AU" altLang="en-US"/>
              <a:t>Shops on wharf</a:t>
            </a:r>
          </a:p>
        </p:txBody>
      </p:sp>
      <p:pic>
        <p:nvPicPr>
          <p:cNvPr id="13317" name="Picture 2" descr="C:\Users\Sue\Pictures\2012_04_06\IMG_0238.JPG">
            <a:extLst>
              <a:ext uri="{FF2B5EF4-FFF2-40B4-BE49-F238E27FC236}">
                <a16:creationId xmlns:a16="http://schemas.microsoft.com/office/drawing/2014/main" id="{E120ECEC-6895-4A34-87D0-8FFA29A8A5C9}"/>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4873625" y="2803525"/>
            <a:ext cx="4041775" cy="2693988"/>
          </a:xfrm>
          <a:noFill/>
        </p:spPr>
      </p:pic>
      <p:pic>
        <p:nvPicPr>
          <p:cNvPr id="13318" name="Picture 3" descr="C:\Users\Sue\Pictures\2012_04_06\IMG_0265.JPG">
            <a:extLst>
              <a:ext uri="{FF2B5EF4-FFF2-40B4-BE49-F238E27FC236}">
                <a16:creationId xmlns:a16="http://schemas.microsoft.com/office/drawing/2014/main" id="{4E21742A-9D0D-4850-8670-BF08ED506F8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85800" y="2803525"/>
            <a:ext cx="4040188" cy="2693988"/>
          </a:xfrm>
          <a:noFill/>
        </p:spPr>
      </p:pic>
      <p:sp>
        <p:nvSpPr>
          <p:cNvPr id="13319" name="Text Box 7">
            <a:extLst>
              <a:ext uri="{FF2B5EF4-FFF2-40B4-BE49-F238E27FC236}">
                <a16:creationId xmlns:a16="http://schemas.microsoft.com/office/drawing/2014/main" id="{B2E64885-EDF5-487F-B528-D89AC4F475FC}"/>
              </a:ext>
            </a:extLst>
          </p:cNvPr>
          <p:cNvSpPr txBox="1">
            <a:spLocks noChangeArrowheads="1"/>
          </p:cNvSpPr>
          <p:nvPr/>
        </p:nvSpPr>
        <p:spPr bwMode="auto">
          <a:xfrm>
            <a:off x="2133600" y="5943600"/>
            <a:ext cx="5181600" cy="457200"/>
          </a:xfrm>
          <a:prstGeom prst="rect">
            <a:avLst/>
          </a:prstGeom>
          <a:solidFill>
            <a:srgbClr val="B6CED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altLang="en-US" sz="2400"/>
              <a:t>Estuary of the Tamar River</a:t>
            </a:r>
          </a:p>
        </p:txBody>
      </p:sp>
    </p:spTree>
  </p:cSld>
  <p:clrMapOvr>
    <a:masterClrMapping/>
  </p:clrMapOvr>
  <p:transition spd="slow">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B5C532F2-109E-4A7C-A432-F085CA06310C}"/>
              </a:ext>
            </a:extLst>
          </p:cNvPr>
          <p:cNvSpPr>
            <a:spLocks noGrp="1"/>
          </p:cNvSpPr>
          <p:nvPr>
            <p:ph type="title"/>
          </p:nvPr>
        </p:nvSpPr>
        <p:spPr/>
        <p:txBody>
          <a:bodyPr/>
          <a:lstStyle/>
          <a:p>
            <a:pPr algn="ctr"/>
            <a:r>
              <a:rPr lang="en-AU" altLang="en-US"/>
              <a:t>Grindelwald Village</a:t>
            </a:r>
          </a:p>
        </p:txBody>
      </p:sp>
      <p:sp>
        <p:nvSpPr>
          <p:cNvPr id="91139" name="Rectangle 3">
            <a:extLst>
              <a:ext uri="{FF2B5EF4-FFF2-40B4-BE49-F238E27FC236}">
                <a16:creationId xmlns:a16="http://schemas.microsoft.com/office/drawing/2014/main" id="{B94AD8A6-51AD-498B-9BA9-743B03DE6CB5}"/>
              </a:ext>
            </a:extLst>
          </p:cNvPr>
          <p:cNvSpPr>
            <a:spLocks noGrp="1"/>
          </p:cNvSpPr>
          <p:nvPr>
            <p:ph idx="1"/>
          </p:nvPr>
        </p:nvSpPr>
        <p:spPr/>
        <p:txBody>
          <a:bodyPr/>
          <a:lstStyle/>
          <a:p>
            <a:r>
              <a:rPr lang="en-AU" altLang="en-US"/>
              <a:t> </a:t>
            </a:r>
          </a:p>
        </p:txBody>
      </p:sp>
      <p:pic>
        <p:nvPicPr>
          <p:cNvPr id="91141" name="Picture 5">
            <a:extLst>
              <a:ext uri="{FF2B5EF4-FFF2-40B4-BE49-F238E27FC236}">
                <a16:creationId xmlns:a16="http://schemas.microsoft.com/office/drawing/2014/main" id="{617AC33E-3153-4ADD-8B09-011F4C541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25550"/>
            <a:ext cx="8610600" cy="5534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10000">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979C18DC-06D1-421A-A3A1-AF9AF5335CB6}"/>
              </a:ext>
            </a:extLst>
          </p:cNvPr>
          <p:cNvSpPr>
            <a:spLocks noGrp="1"/>
          </p:cNvSpPr>
          <p:nvPr>
            <p:ph type="title"/>
          </p:nvPr>
        </p:nvSpPr>
        <p:spPr/>
        <p:txBody>
          <a:bodyPr/>
          <a:lstStyle/>
          <a:p>
            <a:pPr algn="ctr"/>
            <a:r>
              <a:rPr lang="en-AU" altLang="en-US"/>
              <a:t>Tasmanian Devils in Launceston</a:t>
            </a:r>
          </a:p>
        </p:txBody>
      </p:sp>
      <p:pic>
        <p:nvPicPr>
          <p:cNvPr id="93188" name="Picture 2" descr="C:\Users\Sue\Pictures\2012_04_05\IMG_0194.JPG">
            <a:extLst>
              <a:ext uri="{FF2B5EF4-FFF2-40B4-BE49-F238E27FC236}">
                <a16:creationId xmlns:a16="http://schemas.microsoft.com/office/drawing/2014/main" id="{262C2050-F33F-41F1-B963-522A96C067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06525" y="1600200"/>
            <a:ext cx="6788150" cy="4525963"/>
          </a:xfrm>
          <a:noFill/>
          <a:ln/>
        </p:spPr>
      </p:pic>
    </p:spTree>
  </p:cSld>
  <p:clrMapOvr>
    <a:masterClrMapping/>
  </p:clrMapOvr>
  <p:transition spd="slow" advTm="10000">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37B5D192-367D-4AE1-92E9-5D2BF961BE17}"/>
              </a:ext>
            </a:extLst>
          </p:cNvPr>
          <p:cNvSpPr>
            <a:spLocks noGrp="1"/>
          </p:cNvSpPr>
          <p:nvPr>
            <p:ph/>
          </p:nvPr>
        </p:nvSpPr>
        <p:spPr/>
        <p:txBody>
          <a:bodyPr/>
          <a:lstStyle/>
          <a:p>
            <a:r>
              <a:rPr lang="en-AU" altLang="en-US"/>
              <a:t> </a:t>
            </a:r>
          </a:p>
        </p:txBody>
      </p:sp>
      <p:pic>
        <p:nvPicPr>
          <p:cNvPr id="99332" name="Picture 4">
            <a:extLst>
              <a:ext uri="{FF2B5EF4-FFF2-40B4-BE49-F238E27FC236}">
                <a16:creationId xmlns:a16="http://schemas.microsoft.com/office/drawing/2014/main" id="{036CCDC4-4FD3-4FD4-A90A-F4B80BCE1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013" y="503238"/>
            <a:ext cx="6149975" cy="5851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10000">
    <p:wipe dir="d"/>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2947" name="Rectangle 3">
            <a:extLst>
              <a:ext uri="{FF2B5EF4-FFF2-40B4-BE49-F238E27FC236}">
                <a16:creationId xmlns:a16="http://schemas.microsoft.com/office/drawing/2014/main" id="{4A5D3D69-6FDD-4AAD-974B-DE78720732D6}"/>
              </a:ext>
            </a:extLst>
          </p:cNvPr>
          <p:cNvSpPr>
            <a:spLocks noGrp="1"/>
          </p:cNvSpPr>
          <p:nvPr>
            <p:ph type="body" idx="4294967295"/>
          </p:nvPr>
        </p:nvSpPr>
        <p:spPr/>
        <p:txBody>
          <a:bodyPr/>
          <a:lstStyle/>
          <a:p>
            <a:endParaRPr lang="en-AU" altLang="en-US"/>
          </a:p>
        </p:txBody>
      </p:sp>
      <p:pic>
        <p:nvPicPr>
          <p:cNvPr id="82949" name="Picture 5">
            <a:extLst>
              <a:ext uri="{FF2B5EF4-FFF2-40B4-BE49-F238E27FC236}">
                <a16:creationId xmlns:a16="http://schemas.microsoft.com/office/drawing/2014/main" id="{33D3B05F-506D-4F2F-99A1-7D3AA5251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92413"/>
            <a:ext cx="9144000" cy="2828925"/>
          </a:xfrm>
          <a:prstGeom prst="rect">
            <a:avLst/>
          </a:prstGeom>
          <a:noFill/>
          <a:extLst>
            <a:ext uri="{909E8E84-426E-40DD-AFC4-6F175D3DCCD1}">
              <a14:hiddenFill xmlns:a14="http://schemas.microsoft.com/office/drawing/2010/main">
                <a:solidFill>
                  <a:srgbClr val="FFFFFF"/>
                </a:solidFill>
              </a14:hiddenFill>
            </a:ext>
          </a:extLst>
        </p:spPr>
      </p:pic>
      <p:sp>
        <p:nvSpPr>
          <p:cNvPr id="82950" name="Text Box 6">
            <a:extLst>
              <a:ext uri="{FF2B5EF4-FFF2-40B4-BE49-F238E27FC236}">
                <a16:creationId xmlns:a16="http://schemas.microsoft.com/office/drawing/2014/main" id="{1DE0F555-0B42-4E6D-AF4F-401AF4218F8F}"/>
              </a:ext>
            </a:extLst>
          </p:cNvPr>
          <p:cNvSpPr txBox="1">
            <a:spLocks noChangeArrowheads="1"/>
          </p:cNvSpPr>
          <p:nvPr/>
        </p:nvSpPr>
        <p:spPr bwMode="auto">
          <a:xfrm>
            <a:off x="0" y="9144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altLang="en-US" sz="3600"/>
              <a:t>At Nabowla established 1921</a:t>
            </a:r>
          </a:p>
        </p:txBody>
      </p:sp>
    </p:spTree>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C0C0C0"/>
        </a:solidFill>
        <a:effectLst/>
      </p:bgPr>
    </p:bg>
    <p:spTree>
      <p:nvGrpSpPr>
        <p:cNvPr id="1" name=""/>
        <p:cNvGrpSpPr/>
        <p:nvPr/>
      </p:nvGrpSpPr>
      <p:grpSpPr>
        <a:xfrm>
          <a:off x="0" y="0"/>
          <a:ext cx="0" cy="0"/>
          <a:chOff x="0" y="0"/>
          <a:chExt cx="0" cy="0"/>
        </a:xfrm>
      </p:grpSpPr>
      <p:pic>
        <p:nvPicPr>
          <p:cNvPr id="14339" name="Picture 2" descr="C:\Users\Sue\Pictures\tasmania\DSCN4084.JPG">
            <a:extLst>
              <a:ext uri="{FF2B5EF4-FFF2-40B4-BE49-F238E27FC236}">
                <a16:creationId xmlns:a16="http://schemas.microsoft.com/office/drawing/2014/main" id="{1FC1E66C-FA61-4942-A19B-DC675334D10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28600" y="146050"/>
            <a:ext cx="8686800" cy="6513513"/>
          </a:xfrm>
          <a:noFill/>
        </p:spPr>
      </p:pic>
      <p:sp>
        <p:nvSpPr>
          <p:cNvPr id="14340" name="Rectangle 4">
            <a:extLst>
              <a:ext uri="{FF2B5EF4-FFF2-40B4-BE49-F238E27FC236}">
                <a16:creationId xmlns:a16="http://schemas.microsoft.com/office/drawing/2014/main" id="{E5547D8D-6F0C-40CC-92A2-FF3361295C3B}"/>
              </a:ext>
            </a:extLst>
          </p:cNvPr>
          <p:cNvSpPr>
            <a:spLocks noGrp="1"/>
          </p:cNvSpPr>
          <p:nvPr>
            <p:ph type="body" idx="4294967295"/>
          </p:nvPr>
        </p:nvSpPr>
        <p:spPr/>
        <p:txBody>
          <a:bodyPr/>
          <a:lstStyle/>
          <a:p>
            <a:r>
              <a:rPr lang="en-AU" altLang="en-US"/>
              <a:t>  </a:t>
            </a:r>
          </a:p>
        </p:txBody>
      </p:sp>
      <p:sp>
        <p:nvSpPr>
          <p:cNvPr id="14341" name="Text Box 5">
            <a:extLst>
              <a:ext uri="{FF2B5EF4-FFF2-40B4-BE49-F238E27FC236}">
                <a16:creationId xmlns:a16="http://schemas.microsoft.com/office/drawing/2014/main" id="{E7F55A4C-B5F0-42CB-8112-E87D7863FD63}"/>
              </a:ext>
            </a:extLst>
          </p:cNvPr>
          <p:cNvSpPr txBox="1">
            <a:spLocks noChangeArrowheads="1"/>
          </p:cNvSpPr>
          <p:nvPr/>
        </p:nvSpPr>
        <p:spPr bwMode="auto">
          <a:xfrm>
            <a:off x="609600" y="58674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altLang="en-US" sz="2400">
                <a:solidFill>
                  <a:schemeClr val="bg1"/>
                </a:solidFill>
              </a:rPr>
              <a:t>Cranbrook Church built by Adam Amos 1825</a:t>
            </a:r>
          </a:p>
        </p:txBody>
      </p:sp>
    </p:spTree>
    <p:custDataLst>
      <p:tags r:id="rId1"/>
    </p:custData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1AFFCD95-A328-43DC-B93D-35F5F5D72900}"/>
              </a:ext>
            </a:extLst>
          </p:cNvPr>
          <p:cNvSpPr>
            <a:spLocks noGrp="1"/>
          </p:cNvSpPr>
          <p:nvPr>
            <p:ph type="title"/>
          </p:nvPr>
        </p:nvSpPr>
        <p:spPr>
          <a:xfrm>
            <a:off x="762000" y="269875"/>
            <a:ext cx="8077200" cy="1143000"/>
          </a:xfrm>
        </p:spPr>
        <p:txBody>
          <a:bodyPr/>
          <a:lstStyle/>
          <a:p>
            <a:pPr algn="ctr"/>
            <a:r>
              <a:rPr lang="en-AU" altLang="en-US"/>
              <a:t>Swansea Museum,  East Coast</a:t>
            </a:r>
          </a:p>
        </p:txBody>
      </p:sp>
      <p:pic>
        <p:nvPicPr>
          <p:cNvPr id="15363" name="Picture 2" descr="C:\Users\Sue\Pictures\tasmania\DSCN4093.JPG">
            <a:extLst>
              <a:ext uri="{FF2B5EF4-FFF2-40B4-BE49-F238E27FC236}">
                <a16:creationId xmlns:a16="http://schemas.microsoft.com/office/drawing/2014/main" id="{A2B759C7-8DC3-42B5-A331-4DBC0C978A1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47800" y="1371600"/>
            <a:ext cx="6675438" cy="5005388"/>
          </a:xfrm>
          <a:noFill/>
        </p:spPr>
      </p:pic>
    </p:spTree>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59468973-AEE9-4759-817F-7FAD8B7F376C}"/>
              </a:ext>
            </a:extLst>
          </p:cNvPr>
          <p:cNvSpPr>
            <a:spLocks noGrp="1"/>
          </p:cNvSpPr>
          <p:nvPr>
            <p:ph type="title"/>
          </p:nvPr>
        </p:nvSpPr>
        <p:spPr/>
        <p:txBody>
          <a:bodyPr/>
          <a:lstStyle/>
          <a:p>
            <a:r>
              <a:rPr lang="en-AU" altLang="en-US"/>
              <a:t>Wine Glass Bay … Freycinet</a:t>
            </a:r>
          </a:p>
        </p:txBody>
      </p:sp>
      <p:sp>
        <p:nvSpPr>
          <p:cNvPr id="19459" name="Text Placeholder 3">
            <a:extLst>
              <a:ext uri="{FF2B5EF4-FFF2-40B4-BE49-F238E27FC236}">
                <a16:creationId xmlns:a16="http://schemas.microsoft.com/office/drawing/2014/main" id="{C8550922-65ED-4E74-BFD4-8DA4BC73DB8B}"/>
              </a:ext>
            </a:extLst>
          </p:cNvPr>
          <p:cNvSpPr>
            <a:spLocks noGrp="1"/>
          </p:cNvSpPr>
          <p:nvPr>
            <p:ph type="body" idx="1"/>
          </p:nvPr>
        </p:nvSpPr>
        <p:spPr/>
        <p:txBody>
          <a:bodyPr/>
          <a:lstStyle/>
          <a:p>
            <a:r>
              <a:rPr lang="en-AU" altLang="en-US"/>
              <a:t>A little walk up the hill</a:t>
            </a:r>
          </a:p>
        </p:txBody>
      </p:sp>
      <p:pic>
        <p:nvPicPr>
          <p:cNvPr id="19460" name="Picture 2" descr="C:\Users\Sue\Pictures\tasmania 2006\John Tassie 022.jpg">
            <a:extLst>
              <a:ext uri="{FF2B5EF4-FFF2-40B4-BE49-F238E27FC236}">
                <a16:creationId xmlns:a16="http://schemas.microsoft.com/office/drawing/2014/main" id="{02418777-B418-427E-8D5B-E0D16BD84B8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5800" y="2635250"/>
            <a:ext cx="4040188" cy="3030538"/>
          </a:xfrm>
          <a:noFill/>
        </p:spPr>
      </p:pic>
      <p:sp>
        <p:nvSpPr>
          <p:cNvPr id="19461" name="Text Placeholder 4">
            <a:extLst>
              <a:ext uri="{FF2B5EF4-FFF2-40B4-BE49-F238E27FC236}">
                <a16:creationId xmlns:a16="http://schemas.microsoft.com/office/drawing/2014/main" id="{5372A0BE-B8AA-4FCF-9ADA-E6DA71DF3B5B}"/>
              </a:ext>
            </a:extLst>
          </p:cNvPr>
          <p:cNvSpPr>
            <a:spLocks noGrp="1"/>
          </p:cNvSpPr>
          <p:nvPr>
            <p:ph type="body" sz="quarter" idx="3"/>
          </p:nvPr>
        </p:nvSpPr>
        <p:spPr/>
        <p:txBody>
          <a:bodyPr/>
          <a:lstStyle/>
          <a:p>
            <a:r>
              <a:rPr lang="en-AU" altLang="en-US"/>
              <a:t>On the beach</a:t>
            </a:r>
          </a:p>
        </p:txBody>
      </p:sp>
      <p:pic>
        <p:nvPicPr>
          <p:cNvPr id="19462" name="Picture 3" descr="C:\Users\Sue\Pictures\tasmania 2006\John Tassie 017.jpg">
            <a:extLst>
              <a:ext uri="{FF2B5EF4-FFF2-40B4-BE49-F238E27FC236}">
                <a16:creationId xmlns:a16="http://schemas.microsoft.com/office/drawing/2014/main" id="{E96689FE-6CB5-4C43-A58B-83DFC3007CE2}"/>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4873625" y="2635250"/>
            <a:ext cx="4041775" cy="3030538"/>
          </a:xfrm>
          <a:noFill/>
        </p:spPr>
      </p:pic>
    </p:spTree>
  </p:cSld>
  <p:clrMapOvr>
    <a:masterClrMapping/>
  </p:clrMapOvr>
  <p:transition spd="slow">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8AA82E1C-9920-4C0D-9BD3-1E8BC1FD2D48}"/>
              </a:ext>
            </a:extLst>
          </p:cNvPr>
          <p:cNvSpPr>
            <a:spLocks noGrp="1"/>
          </p:cNvSpPr>
          <p:nvPr>
            <p:ph type="title"/>
            <p:custDataLst>
              <p:tags r:id="rId2"/>
            </p:custDataLst>
          </p:nvPr>
        </p:nvSpPr>
        <p:spPr>
          <a:xfrm>
            <a:off x="762000" y="269875"/>
            <a:ext cx="8077200" cy="1143000"/>
          </a:xfrm>
        </p:spPr>
        <p:txBody>
          <a:bodyPr/>
          <a:lstStyle/>
          <a:p>
            <a:pPr algn="ctr"/>
            <a:r>
              <a:rPr altLang="en-US"/>
              <a:t>Richmond Bridge built 1825</a:t>
            </a:r>
          </a:p>
        </p:txBody>
      </p:sp>
      <p:pic>
        <p:nvPicPr>
          <p:cNvPr id="16387" name="Picture 2" descr="C:\Users\Sue\Pictures\2012_04_10\DSCN4072.JPG">
            <a:extLst>
              <a:ext uri="{FF2B5EF4-FFF2-40B4-BE49-F238E27FC236}">
                <a16:creationId xmlns:a16="http://schemas.microsoft.com/office/drawing/2014/main" id="{A2543A69-CBB9-4A60-8F11-D029C6192D6A}"/>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935163" y="1597025"/>
            <a:ext cx="5730875" cy="4297363"/>
          </a:xfrm>
          <a:noFill/>
        </p:spPr>
      </p:pic>
      <p:sp>
        <p:nvSpPr>
          <p:cNvPr id="16388" name="Text Box 4">
            <a:extLst>
              <a:ext uri="{FF2B5EF4-FFF2-40B4-BE49-F238E27FC236}">
                <a16:creationId xmlns:a16="http://schemas.microsoft.com/office/drawing/2014/main" id="{A0B32D50-F735-4EA0-A519-19E19CED8A52}"/>
              </a:ext>
            </a:extLst>
          </p:cNvPr>
          <p:cNvSpPr txBox="1">
            <a:spLocks noChangeArrowheads="1"/>
          </p:cNvSpPr>
          <p:nvPr/>
        </p:nvSpPr>
        <p:spPr bwMode="auto">
          <a:xfrm>
            <a:off x="1905000" y="6324600"/>
            <a:ext cx="548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altLang="en-US" sz="2400"/>
              <a:t>Oldest bridge In Australia</a:t>
            </a:r>
          </a:p>
        </p:txBody>
      </p:sp>
    </p:spTree>
    <p:custDataLst>
      <p:tags r:id="rId1"/>
    </p:custDataLst>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a:extLst>
              <a:ext uri="{FF2B5EF4-FFF2-40B4-BE49-F238E27FC236}">
                <a16:creationId xmlns:a16="http://schemas.microsoft.com/office/drawing/2014/main" id="{39DB193C-4CE1-4557-833E-B5DB14AF4788}"/>
              </a:ext>
            </a:extLst>
          </p:cNvPr>
          <p:cNvSpPr>
            <a:spLocks noGrp="1"/>
          </p:cNvSpPr>
          <p:nvPr>
            <p:ph type="title"/>
          </p:nvPr>
        </p:nvSpPr>
        <p:spPr>
          <a:solidFill>
            <a:srgbClr val="B0E0D1"/>
          </a:solidFill>
        </p:spPr>
        <p:txBody>
          <a:bodyPr/>
          <a:lstStyle/>
          <a:p>
            <a:pPr algn="ctr"/>
            <a:r>
              <a:rPr lang="en-AU" altLang="en-US"/>
              <a:t>Richmond Bridge</a:t>
            </a:r>
          </a:p>
        </p:txBody>
      </p:sp>
      <p:sp>
        <p:nvSpPr>
          <p:cNvPr id="17411" name="Text Placeholder 7">
            <a:extLst>
              <a:ext uri="{FF2B5EF4-FFF2-40B4-BE49-F238E27FC236}">
                <a16:creationId xmlns:a16="http://schemas.microsoft.com/office/drawing/2014/main" id="{8F2BAFD9-8938-40F5-A758-194176260962}"/>
              </a:ext>
            </a:extLst>
          </p:cNvPr>
          <p:cNvSpPr>
            <a:spLocks noGrp="1"/>
          </p:cNvSpPr>
          <p:nvPr>
            <p:ph type="body" idx="1"/>
          </p:nvPr>
        </p:nvSpPr>
        <p:spPr/>
        <p:txBody>
          <a:bodyPr/>
          <a:lstStyle/>
          <a:p>
            <a:r>
              <a:rPr lang="en-AU" altLang="en-US"/>
              <a:t>Ducks</a:t>
            </a:r>
          </a:p>
        </p:txBody>
      </p:sp>
      <p:pic>
        <p:nvPicPr>
          <p:cNvPr id="17412" name="Picture 2" descr="C:\Users\Sue\Pictures\2012_04_10\DSCN4078.JPG">
            <a:extLst>
              <a:ext uri="{FF2B5EF4-FFF2-40B4-BE49-F238E27FC236}">
                <a16:creationId xmlns:a16="http://schemas.microsoft.com/office/drawing/2014/main" id="{6F8E37F0-64BD-44E0-A84A-12C8598B07F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5800" y="2635250"/>
            <a:ext cx="4040188" cy="3030538"/>
          </a:xfrm>
          <a:noFill/>
        </p:spPr>
      </p:pic>
      <p:sp>
        <p:nvSpPr>
          <p:cNvPr id="17413" name="Text Placeholder 8">
            <a:extLst>
              <a:ext uri="{FF2B5EF4-FFF2-40B4-BE49-F238E27FC236}">
                <a16:creationId xmlns:a16="http://schemas.microsoft.com/office/drawing/2014/main" id="{408BBF0C-CCB1-4D3F-9AEF-A5E88DBD62F8}"/>
              </a:ext>
            </a:extLst>
          </p:cNvPr>
          <p:cNvSpPr>
            <a:spLocks noGrp="1"/>
          </p:cNvSpPr>
          <p:nvPr>
            <p:ph type="body" sz="quarter" idx="3"/>
          </p:nvPr>
        </p:nvSpPr>
        <p:spPr/>
        <p:txBody>
          <a:bodyPr/>
          <a:lstStyle/>
          <a:p>
            <a:r>
              <a:rPr lang="en-AU" altLang="en-US"/>
              <a:t>From the Bridge</a:t>
            </a:r>
          </a:p>
        </p:txBody>
      </p:sp>
      <p:pic>
        <p:nvPicPr>
          <p:cNvPr id="17414" name="Picture 6" descr="C:\Users\Sue\Pictures\2012_04_10\DSCN4073.JPG">
            <a:extLst>
              <a:ext uri="{FF2B5EF4-FFF2-40B4-BE49-F238E27FC236}">
                <a16:creationId xmlns:a16="http://schemas.microsoft.com/office/drawing/2014/main" id="{13FD9C56-54B0-4040-9402-EED1F6E47C38}"/>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4873625" y="2635250"/>
            <a:ext cx="4041775" cy="3030538"/>
          </a:xfrm>
          <a:noFill/>
        </p:spPr>
      </p:pic>
    </p:spTree>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C0C0C0"/>
        </a:solidFill>
        <a:effectLst/>
      </p:bgPr>
    </p:bg>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976546DB-5580-4A5C-AE24-AB30FCD2F66E}"/>
              </a:ext>
            </a:extLst>
          </p:cNvPr>
          <p:cNvSpPr>
            <a:spLocks noGrp="1"/>
          </p:cNvSpPr>
          <p:nvPr>
            <p:ph type="title" idx="4294967295"/>
          </p:nvPr>
        </p:nvSpPr>
        <p:spPr/>
        <p:txBody>
          <a:bodyPr/>
          <a:lstStyle/>
          <a:p>
            <a:r>
              <a:rPr lang="en-AU" altLang="en-US"/>
              <a:t>Show and Tell this presentation</a:t>
            </a:r>
          </a:p>
        </p:txBody>
      </p:sp>
      <p:sp>
        <p:nvSpPr>
          <p:cNvPr id="97283" name="Rectangle 3">
            <a:extLst>
              <a:ext uri="{FF2B5EF4-FFF2-40B4-BE49-F238E27FC236}">
                <a16:creationId xmlns:a16="http://schemas.microsoft.com/office/drawing/2014/main" id="{BE1AEA95-C7CB-4A7E-B475-181103D5E29D}"/>
              </a:ext>
            </a:extLst>
          </p:cNvPr>
          <p:cNvSpPr>
            <a:spLocks noGrp="1"/>
          </p:cNvSpPr>
          <p:nvPr>
            <p:ph type="body" idx="4294967295"/>
          </p:nvPr>
        </p:nvSpPr>
        <p:spPr/>
        <p:txBody>
          <a:bodyPr/>
          <a:lstStyle/>
          <a:p>
            <a:pPr>
              <a:lnSpc>
                <a:spcPct val="90000"/>
              </a:lnSpc>
            </a:pPr>
            <a:r>
              <a:rPr lang="en-AU" altLang="en-US"/>
              <a:t>Follow the published itinerary of Probus trip.</a:t>
            </a:r>
          </a:p>
          <a:p>
            <a:pPr>
              <a:lnSpc>
                <a:spcPct val="90000"/>
              </a:lnSpc>
            </a:pPr>
            <a:r>
              <a:rPr lang="en-AU" altLang="en-US"/>
              <a:t>Add some extra venues that we visited.</a:t>
            </a:r>
          </a:p>
          <a:p>
            <a:pPr>
              <a:lnSpc>
                <a:spcPct val="90000"/>
              </a:lnSpc>
            </a:pPr>
            <a:r>
              <a:rPr lang="en-AU" altLang="en-US"/>
              <a:t>Based on my trips to Tasmania 2006,9 and 2012.</a:t>
            </a:r>
          </a:p>
          <a:p>
            <a:pPr>
              <a:lnSpc>
                <a:spcPct val="90000"/>
              </a:lnSpc>
            </a:pPr>
            <a:r>
              <a:rPr lang="en-AU" altLang="en-US"/>
              <a:t>Most photos are ours but added tourists shots where I have not visited.</a:t>
            </a:r>
          </a:p>
          <a:p>
            <a:pPr>
              <a:lnSpc>
                <a:spcPct val="90000"/>
              </a:lnSpc>
            </a:pPr>
            <a:r>
              <a:rPr lang="en-AU" altLang="en-US"/>
              <a:t>About 50 slides can take questions on the fly</a:t>
            </a:r>
          </a:p>
          <a:p>
            <a:pPr>
              <a:lnSpc>
                <a:spcPct val="90000"/>
              </a:lnSpc>
            </a:pPr>
            <a:r>
              <a:rPr lang="en-AU" altLang="en-US"/>
              <a:t>I have cousins at Cranbrook near Swansea.</a:t>
            </a:r>
          </a:p>
          <a:p>
            <a:pPr>
              <a:lnSpc>
                <a:spcPct val="90000"/>
              </a:lnSpc>
            </a:pPr>
            <a:r>
              <a:rPr lang="en-AU" altLang="en-US"/>
              <a:t>I offered to do the talk to Ray and Estelle.</a:t>
            </a:r>
          </a:p>
          <a:p>
            <a:pPr>
              <a:lnSpc>
                <a:spcPct val="90000"/>
              </a:lnSpc>
            </a:pPr>
            <a:r>
              <a:rPr lang="en-AU" altLang="en-US"/>
              <a:t>My wife Sue is here to answer questions too…</a:t>
            </a:r>
          </a:p>
          <a:p>
            <a:pPr>
              <a:lnSpc>
                <a:spcPct val="90000"/>
              </a:lnSpc>
            </a:pPr>
            <a:endParaRPr lang="en-AU" altLang="en-US"/>
          </a:p>
        </p:txBody>
      </p:sp>
    </p:spTree>
  </p:cSld>
  <p:clrMapOvr>
    <a:masterClrMapping/>
  </p:clrMapOvr>
  <p:transition spd="slow">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B8F7768E-7A09-47C4-8BE3-15F61E446FE4}"/>
              </a:ext>
            </a:extLst>
          </p:cNvPr>
          <p:cNvSpPr>
            <a:spLocks noGrp="1"/>
          </p:cNvSpPr>
          <p:nvPr>
            <p:ph type="title"/>
          </p:nvPr>
        </p:nvSpPr>
        <p:spPr>
          <a:xfrm>
            <a:off x="762000" y="269875"/>
            <a:ext cx="8077200" cy="1143000"/>
          </a:xfrm>
        </p:spPr>
        <p:txBody>
          <a:bodyPr/>
          <a:lstStyle/>
          <a:p>
            <a:pPr algn="ctr"/>
            <a:r>
              <a:rPr lang="en-AU" altLang="en-US"/>
              <a:t>On to Hobart - Quarry on Road</a:t>
            </a:r>
          </a:p>
        </p:txBody>
      </p:sp>
      <p:pic>
        <p:nvPicPr>
          <p:cNvPr id="18435" name="Picture 2" descr="C:\Users\Sue\Pictures\2012_04_12\IMG_0444.JPG">
            <a:extLst>
              <a:ext uri="{FF2B5EF4-FFF2-40B4-BE49-F238E27FC236}">
                <a16:creationId xmlns:a16="http://schemas.microsoft.com/office/drawing/2014/main" id="{7CF08744-5EF3-459E-A6FA-E4E4075B468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1371600"/>
            <a:ext cx="7162800" cy="4776788"/>
          </a:xfrm>
          <a:noFill/>
        </p:spPr>
      </p:pic>
      <p:sp>
        <p:nvSpPr>
          <p:cNvPr id="18437" name="Text Box 5">
            <a:extLst>
              <a:ext uri="{FF2B5EF4-FFF2-40B4-BE49-F238E27FC236}">
                <a16:creationId xmlns:a16="http://schemas.microsoft.com/office/drawing/2014/main" id="{2CD50077-0FB2-411A-8D80-0FD3CD981E74}"/>
              </a:ext>
            </a:extLst>
          </p:cNvPr>
          <p:cNvSpPr txBox="1">
            <a:spLocks noChangeArrowheads="1"/>
          </p:cNvSpPr>
          <p:nvPr/>
        </p:nvSpPr>
        <p:spPr bwMode="auto">
          <a:xfrm>
            <a:off x="1828800" y="6400800"/>
            <a:ext cx="312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a:t>The old dinosaurs</a:t>
            </a:r>
          </a:p>
        </p:txBody>
      </p:sp>
    </p:spTree>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554A2BF2-CFC9-4549-A46A-123A3E78581D}"/>
              </a:ext>
            </a:extLst>
          </p:cNvPr>
          <p:cNvSpPr>
            <a:spLocks noGrp="1"/>
          </p:cNvSpPr>
          <p:nvPr>
            <p:ph type="title"/>
            <p:custDataLst>
              <p:tags r:id="rId2"/>
            </p:custDataLst>
          </p:nvPr>
        </p:nvSpPr>
        <p:spPr>
          <a:xfrm>
            <a:off x="152400" y="5257800"/>
            <a:ext cx="8534400" cy="1143000"/>
          </a:xfrm>
        </p:spPr>
        <p:txBody>
          <a:bodyPr/>
          <a:lstStyle/>
          <a:p>
            <a:pPr algn="ctr"/>
            <a:r>
              <a:rPr altLang="en-US">
                <a:solidFill>
                  <a:schemeClr val="bg1"/>
                </a:solidFill>
              </a:rPr>
              <a:t>Port Arthur, Penal Settlement</a:t>
            </a:r>
          </a:p>
        </p:txBody>
      </p:sp>
      <p:pic>
        <p:nvPicPr>
          <p:cNvPr id="20483" name="Picture 3" descr="C:\Users\Sue\Pictures\tasmania\DSCN4165.JPG">
            <a:extLst>
              <a:ext uri="{FF2B5EF4-FFF2-40B4-BE49-F238E27FC236}">
                <a16:creationId xmlns:a16="http://schemas.microsoft.com/office/drawing/2014/main" id="{9E395C8E-DED1-44EC-BCE6-DB9DFE21B1DD}"/>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52400" y="133350"/>
            <a:ext cx="8839200" cy="6627813"/>
          </a:xfrm>
          <a:noFill/>
        </p:spPr>
      </p:pic>
      <p:sp>
        <p:nvSpPr>
          <p:cNvPr id="20484" name="Text Box 4">
            <a:extLst>
              <a:ext uri="{FF2B5EF4-FFF2-40B4-BE49-F238E27FC236}">
                <a16:creationId xmlns:a16="http://schemas.microsoft.com/office/drawing/2014/main" id="{461AE83C-A99C-44B6-930B-FBDB60DDF706}"/>
              </a:ext>
            </a:extLst>
          </p:cNvPr>
          <p:cNvSpPr txBox="1">
            <a:spLocks noChangeArrowheads="1"/>
          </p:cNvSpPr>
          <p:nvPr/>
        </p:nvSpPr>
        <p:spPr bwMode="auto">
          <a:xfrm>
            <a:off x="228600" y="5715000"/>
            <a:ext cx="8534400" cy="588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altLang="en-US" sz="3200">
                <a:solidFill>
                  <a:schemeClr val="bg1"/>
                </a:solidFill>
              </a:rPr>
              <a:t>Port Arthur Convict Settlement 1820-1850</a:t>
            </a:r>
          </a:p>
        </p:txBody>
      </p:sp>
    </p:spTree>
    <p:custDataLst>
      <p:tags r:id="rId1"/>
    </p:custDataLst>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EE271B54-1810-4D93-BCA1-95A0BECB7B86}"/>
              </a:ext>
            </a:extLst>
          </p:cNvPr>
          <p:cNvSpPr>
            <a:spLocks noGrp="1"/>
          </p:cNvSpPr>
          <p:nvPr>
            <p:ph type="title" idx="4294967295"/>
          </p:nvPr>
        </p:nvSpPr>
        <p:spPr/>
        <p:txBody>
          <a:bodyPr/>
          <a:lstStyle/>
          <a:p>
            <a:pPr algn="ctr"/>
            <a:r>
              <a:rPr lang="en-AU" altLang="en-US"/>
              <a:t>Main prison building</a:t>
            </a:r>
          </a:p>
        </p:txBody>
      </p:sp>
      <p:pic>
        <p:nvPicPr>
          <p:cNvPr id="100356" name="Picture 2" descr="C:\Users\Sue\Pictures\2012_04_13\IMG_0500.JPG">
            <a:extLst>
              <a:ext uri="{FF2B5EF4-FFF2-40B4-BE49-F238E27FC236}">
                <a16:creationId xmlns:a16="http://schemas.microsoft.com/office/drawing/2014/main" id="{52B74551-01DC-4964-9989-000227C54B4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838200" y="1244600"/>
            <a:ext cx="8007350" cy="5338763"/>
          </a:xfrm>
          <a:noFill/>
        </p:spPr>
      </p:pic>
    </p:spTree>
  </p:cSld>
  <p:clrMapOvr>
    <a:masterClrMapping/>
  </p:clrMapOvr>
  <p:transition spd="slow">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a:extLst>
              <a:ext uri="{FF2B5EF4-FFF2-40B4-BE49-F238E27FC236}">
                <a16:creationId xmlns:a16="http://schemas.microsoft.com/office/drawing/2014/main" id="{679CC438-576A-4E9F-87B8-AEC97F9BC87C}"/>
              </a:ext>
            </a:extLst>
          </p:cNvPr>
          <p:cNvSpPr>
            <a:spLocks noGrp="1"/>
          </p:cNvSpPr>
          <p:nvPr>
            <p:ph type="title"/>
          </p:nvPr>
        </p:nvSpPr>
        <p:spPr>
          <a:xfrm>
            <a:off x="5562600" y="381000"/>
            <a:ext cx="3276600" cy="685800"/>
          </a:xfrm>
        </p:spPr>
        <p:txBody>
          <a:bodyPr/>
          <a:lstStyle/>
          <a:p>
            <a:r>
              <a:rPr lang="en-AU" altLang="en-US"/>
              <a:t>Port Arthur</a:t>
            </a:r>
          </a:p>
        </p:txBody>
      </p:sp>
      <p:pic>
        <p:nvPicPr>
          <p:cNvPr id="21509" name="Picture 2" descr="C:\Users\Sue\Pictures\2012_04_13\IMG_0520.JPG">
            <a:extLst>
              <a:ext uri="{FF2B5EF4-FFF2-40B4-BE49-F238E27FC236}">
                <a16:creationId xmlns:a16="http://schemas.microsoft.com/office/drawing/2014/main" id="{E556CA1E-46E8-4FA9-9240-DB279DC1D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98800"/>
            <a:ext cx="56388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7" descr="C:\Users\Sue\Pictures\tasmania\DSCN4172.JPG">
            <a:extLst>
              <a:ext uri="{FF2B5EF4-FFF2-40B4-BE49-F238E27FC236}">
                <a16:creationId xmlns:a16="http://schemas.microsoft.com/office/drawing/2014/main" id="{EDF056C0-ECD3-4FFD-B157-71B24E6E046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05400" y="1295400"/>
            <a:ext cx="4038600" cy="3028950"/>
          </a:xfrm>
          <a:noFill/>
        </p:spPr>
      </p:pic>
      <p:pic>
        <p:nvPicPr>
          <p:cNvPr id="21510" name="Picture 2" descr="C:\Users\Sue\Pictures\2012_04_13\IMG_0503.JPG">
            <a:extLst>
              <a:ext uri="{FF2B5EF4-FFF2-40B4-BE49-F238E27FC236}">
                <a16:creationId xmlns:a16="http://schemas.microsoft.com/office/drawing/2014/main" id="{EC7CEF55-0CA0-47E6-ADA4-9DAEAF33F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24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itle 3">
            <a:extLst>
              <a:ext uri="{FF2B5EF4-FFF2-40B4-BE49-F238E27FC236}">
                <a16:creationId xmlns:a16="http://schemas.microsoft.com/office/drawing/2014/main" id="{85A67B15-B9A9-4384-B3A4-43FADD56E203}"/>
              </a:ext>
            </a:extLst>
          </p:cNvPr>
          <p:cNvSpPr>
            <a:spLocks/>
          </p:cNvSpPr>
          <p:nvPr/>
        </p:nvSpPr>
        <p:spPr bwMode="auto">
          <a:xfrm>
            <a:off x="6400800" y="4572000"/>
            <a:ext cx="2514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marL="457200" fontAlgn="base">
              <a:spcBef>
                <a:spcPct val="0"/>
              </a:spcBef>
              <a:spcAft>
                <a:spcPct val="0"/>
              </a:spcAft>
              <a:defRPr>
                <a:solidFill>
                  <a:schemeClr val="tx1"/>
                </a:solidFill>
                <a:latin typeface="Calibri" panose="020F0502020204030204" pitchFamily="34" charset="0"/>
              </a:defRPr>
            </a:lvl6pPr>
            <a:lvl7pPr marL="914400" fontAlgn="base">
              <a:spcBef>
                <a:spcPct val="0"/>
              </a:spcBef>
              <a:spcAft>
                <a:spcPct val="0"/>
              </a:spcAft>
              <a:defRPr>
                <a:solidFill>
                  <a:schemeClr val="tx1"/>
                </a:solidFill>
                <a:latin typeface="Calibri" panose="020F0502020204030204" pitchFamily="34" charset="0"/>
              </a:defRPr>
            </a:lvl7pPr>
            <a:lvl8pPr marL="1371600" fontAlgn="base">
              <a:spcBef>
                <a:spcPct val="0"/>
              </a:spcBef>
              <a:spcAft>
                <a:spcPct val="0"/>
              </a:spcAft>
              <a:defRPr>
                <a:solidFill>
                  <a:schemeClr val="tx1"/>
                </a:solidFill>
                <a:latin typeface="Calibri" panose="020F0502020204030204" pitchFamily="34" charset="0"/>
              </a:defRPr>
            </a:lvl8pPr>
            <a:lvl9pPr marL="1828800" fontAlgn="base">
              <a:spcBef>
                <a:spcPct val="0"/>
              </a:spcBef>
              <a:spcAft>
                <a:spcPct val="0"/>
              </a:spcAft>
              <a:defRPr>
                <a:solidFill>
                  <a:schemeClr val="tx1"/>
                </a:solidFill>
                <a:latin typeface="Calibri" panose="020F0502020204030204" pitchFamily="34" charset="0"/>
              </a:defRPr>
            </a:lvl9pPr>
          </a:lstStyle>
          <a:p>
            <a:r>
              <a:rPr lang="en-AU" altLang="en-US" sz="4400"/>
              <a:t>Huge &amp;</a:t>
            </a:r>
          </a:p>
          <a:p>
            <a:r>
              <a:rPr lang="en-AU" altLang="en-US" sz="4400"/>
              <a:t>Great </a:t>
            </a:r>
          </a:p>
        </p:txBody>
      </p:sp>
    </p:spTree>
  </p:cSld>
  <p:clrMapOvr>
    <a:masterClrMapping/>
  </p:clrMapOvr>
  <p:transition spd="slow">
    <p:wipe dir="d"/>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C0C0C0"/>
        </a:solidFill>
        <a:effectLst/>
      </p:bgPr>
    </p:bg>
    <p:spTree>
      <p:nvGrpSpPr>
        <p:cNvPr id="1" name=""/>
        <p:cNvGrpSpPr/>
        <p:nvPr/>
      </p:nvGrpSpPr>
      <p:grpSpPr>
        <a:xfrm>
          <a:off x="0" y="0"/>
          <a:ext cx="0" cy="0"/>
          <a:chOff x="0" y="0"/>
          <a:chExt cx="0" cy="0"/>
        </a:xfrm>
      </p:grpSpPr>
      <p:sp>
        <p:nvSpPr>
          <p:cNvPr id="23554" name="Title 5">
            <a:extLst>
              <a:ext uri="{FF2B5EF4-FFF2-40B4-BE49-F238E27FC236}">
                <a16:creationId xmlns:a16="http://schemas.microsoft.com/office/drawing/2014/main" id="{363FDFDC-1150-43D3-8878-C34BC7953AB5}"/>
              </a:ext>
            </a:extLst>
          </p:cNvPr>
          <p:cNvSpPr>
            <a:spLocks noGrp="1"/>
          </p:cNvSpPr>
          <p:nvPr>
            <p:ph type="title"/>
          </p:nvPr>
        </p:nvSpPr>
        <p:spPr>
          <a:xfrm>
            <a:off x="228600" y="0"/>
            <a:ext cx="8610600" cy="1143000"/>
          </a:xfrm>
        </p:spPr>
        <p:txBody>
          <a:bodyPr/>
          <a:lstStyle/>
          <a:p>
            <a:pPr algn="ctr"/>
            <a:r>
              <a:rPr lang="en-AU" altLang="en-US"/>
              <a:t>Stonework, old Chapel at Port Arthur</a:t>
            </a:r>
          </a:p>
        </p:txBody>
      </p:sp>
      <p:pic>
        <p:nvPicPr>
          <p:cNvPr id="23555" name="Picture 2" descr="C:\Users\Sue\Pictures\tasmania\DSCN4139.JPG">
            <a:extLst>
              <a:ext uri="{FF2B5EF4-FFF2-40B4-BE49-F238E27FC236}">
                <a16:creationId xmlns:a16="http://schemas.microsoft.com/office/drawing/2014/main" id="{6697759F-641F-4FE5-8397-2BEA6A69404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193800"/>
            <a:ext cx="7086600" cy="5313363"/>
          </a:xfrm>
          <a:noFill/>
        </p:spPr>
      </p:pic>
    </p:spTree>
  </p:cSld>
  <p:clrMapOvr>
    <a:masterClrMapping/>
  </p:clrMapOvr>
  <p:transition spd="slow">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5B3CAC4C-4891-43A5-9C33-15F9B49A9DD2}"/>
              </a:ext>
            </a:extLst>
          </p:cNvPr>
          <p:cNvSpPr>
            <a:spLocks noGrp="1"/>
          </p:cNvSpPr>
          <p:nvPr>
            <p:ph type="title"/>
          </p:nvPr>
        </p:nvSpPr>
        <p:spPr/>
        <p:txBody>
          <a:bodyPr/>
          <a:lstStyle/>
          <a:p>
            <a:r>
              <a:rPr lang="en-AU" altLang="en-US"/>
              <a:t>Port Arthur Island of the Dead</a:t>
            </a:r>
          </a:p>
        </p:txBody>
      </p:sp>
      <p:pic>
        <p:nvPicPr>
          <p:cNvPr id="22531" name="Picture 2" descr="C:\Users\Sue\Pictures\tasmania\DSCN4177.JPG">
            <a:extLst>
              <a:ext uri="{FF2B5EF4-FFF2-40B4-BE49-F238E27FC236}">
                <a16:creationId xmlns:a16="http://schemas.microsoft.com/office/drawing/2014/main" id="{FAEA3E5D-F6FB-4CB2-9704-D02CC3B54D4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85800" y="2347913"/>
            <a:ext cx="4038600" cy="3028950"/>
          </a:xfrm>
          <a:noFill/>
        </p:spPr>
      </p:pic>
      <p:pic>
        <p:nvPicPr>
          <p:cNvPr id="22532" name="Picture 3" descr="C:\Users\Sue\Pictures\tasmania\DSCN4157.JPG">
            <a:extLst>
              <a:ext uri="{FF2B5EF4-FFF2-40B4-BE49-F238E27FC236}">
                <a16:creationId xmlns:a16="http://schemas.microsoft.com/office/drawing/2014/main" id="{4AABA58E-1C37-4E24-B797-4B98DF7065F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76800" y="2347913"/>
            <a:ext cx="4038600" cy="3028950"/>
          </a:xfrm>
          <a:noFill/>
        </p:spPr>
      </p:pic>
    </p:spTree>
  </p:cSld>
  <p:clrMapOvr>
    <a:masterClrMapping/>
  </p:clrMapOvr>
  <p:transition spd="slow">
    <p:wipe dir="d"/>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C0C0C0"/>
        </a:solidFill>
        <a:effectLst/>
      </p:bgPr>
    </p:bg>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3B983CF0-C01E-4F9E-A735-B4574C691456}"/>
              </a:ext>
            </a:extLst>
          </p:cNvPr>
          <p:cNvSpPr>
            <a:spLocks noGrp="1"/>
          </p:cNvSpPr>
          <p:nvPr>
            <p:ph type="title"/>
          </p:nvPr>
        </p:nvSpPr>
        <p:spPr>
          <a:xfrm>
            <a:off x="0" y="228600"/>
            <a:ext cx="9144000" cy="1143000"/>
          </a:xfrm>
        </p:spPr>
        <p:txBody>
          <a:bodyPr/>
          <a:lstStyle/>
          <a:p>
            <a:r>
              <a:rPr lang="en-AU" altLang="en-US" sz="2800"/>
              <a:t>For the term of his natural Life ... Re-enactment Port Arthur </a:t>
            </a:r>
          </a:p>
        </p:txBody>
      </p:sp>
      <p:sp>
        <p:nvSpPr>
          <p:cNvPr id="24581" name="Text Box 5">
            <a:extLst>
              <a:ext uri="{FF2B5EF4-FFF2-40B4-BE49-F238E27FC236}">
                <a16:creationId xmlns:a16="http://schemas.microsoft.com/office/drawing/2014/main" id="{0FA8570A-7459-44AC-846E-95B72EDA5F81}"/>
              </a:ext>
            </a:extLst>
          </p:cNvPr>
          <p:cNvSpPr txBox="1">
            <a:spLocks noChangeArrowheads="1"/>
          </p:cNvSpPr>
          <p:nvPr/>
        </p:nvSpPr>
        <p:spPr bwMode="auto">
          <a:xfrm>
            <a:off x="0" y="38100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AU" altLang="en-US"/>
          </a:p>
        </p:txBody>
      </p:sp>
      <p:pic>
        <p:nvPicPr>
          <p:cNvPr id="24582" name="Picture 3" descr="C:\Users\Sue\Pictures\2012_04_13\IMG_0572.JPG">
            <a:extLst>
              <a:ext uri="{FF2B5EF4-FFF2-40B4-BE49-F238E27FC236}">
                <a16:creationId xmlns:a16="http://schemas.microsoft.com/office/drawing/2014/main" id="{000238D6-E4C2-4574-8255-C36EE788389A}"/>
              </a:ext>
            </a:extLst>
          </p:cNvPr>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33400" y="1295400"/>
            <a:ext cx="8077200" cy="5384800"/>
          </a:xfrm>
          <a:noFill/>
        </p:spPr>
      </p:pic>
    </p:spTree>
  </p:cSld>
  <p:clrMapOvr>
    <a:masterClrMapping/>
  </p:clrMapOvr>
  <p:transition spd="slow">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1FC31AFD-C3A7-44CB-97C9-2C4EEDC9844C}"/>
              </a:ext>
            </a:extLst>
          </p:cNvPr>
          <p:cNvSpPr>
            <a:spLocks noGrp="1"/>
          </p:cNvSpPr>
          <p:nvPr>
            <p:ph type="title"/>
            <p:custDataLst>
              <p:tags r:id="rId2"/>
            </p:custDataLst>
          </p:nvPr>
        </p:nvSpPr>
        <p:spPr>
          <a:xfrm>
            <a:off x="762000" y="269875"/>
            <a:ext cx="8077200" cy="1143000"/>
          </a:xfrm>
        </p:spPr>
        <p:txBody>
          <a:bodyPr/>
          <a:lstStyle/>
          <a:p>
            <a:pPr algn="ctr"/>
            <a:r>
              <a:rPr altLang="en-US"/>
              <a:t>Salamanca Markets</a:t>
            </a:r>
          </a:p>
        </p:txBody>
      </p:sp>
      <p:sp>
        <p:nvSpPr>
          <p:cNvPr id="25603" name="Content Placeholder 4">
            <a:extLst>
              <a:ext uri="{FF2B5EF4-FFF2-40B4-BE49-F238E27FC236}">
                <a16:creationId xmlns:a16="http://schemas.microsoft.com/office/drawing/2014/main" id="{5D106E89-3720-46FB-9F3A-227C01426BF3}"/>
              </a:ext>
            </a:extLst>
          </p:cNvPr>
          <p:cNvSpPr>
            <a:spLocks noGrp="1"/>
          </p:cNvSpPr>
          <p:nvPr>
            <p:ph idx="1"/>
            <p:custDataLst>
              <p:tags r:id="rId3"/>
            </p:custDataLst>
          </p:nvPr>
        </p:nvSpPr>
        <p:spPr>
          <a:xfrm>
            <a:off x="762000" y="3962400"/>
            <a:ext cx="8077200" cy="2316163"/>
          </a:xfrm>
        </p:spPr>
        <p:txBody>
          <a:bodyPr/>
          <a:lstStyle/>
          <a:p>
            <a:pPr marL="0" indent="0">
              <a:buFont typeface="Arial" panose="020B0604020202020204" pitchFamily="34" charset="0"/>
              <a:buNone/>
            </a:pPr>
            <a:r>
              <a:rPr lang="en-US" altLang="en-US"/>
              <a:t> </a:t>
            </a:r>
          </a:p>
        </p:txBody>
      </p:sp>
      <p:pic>
        <p:nvPicPr>
          <p:cNvPr id="25604" name="Picture 2">
            <a:extLst>
              <a:ext uri="{FF2B5EF4-FFF2-40B4-BE49-F238E27FC236}">
                <a16:creationId xmlns:a16="http://schemas.microsoft.com/office/drawing/2014/main" id="{A183C051-E140-46EE-BACC-89B9C818D2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47800"/>
            <a:ext cx="899160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5" name="Rectangle 2">
            <a:extLst>
              <a:ext uri="{FF2B5EF4-FFF2-40B4-BE49-F238E27FC236}">
                <a16:creationId xmlns:a16="http://schemas.microsoft.com/office/drawing/2014/main" id="{AC8CCEC8-7EEF-4247-A028-456B01D9AA85}"/>
              </a:ext>
            </a:extLst>
          </p:cNvPr>
          <p:cNvSpPr>
            <a:spLocks noChangeArrowheads="1"/>
          </p:cNvSpPr>
          <p:nvPr/>
        </p:nvSpPr>
        <p:spPr bwMode="auto">
          <a:xfrm>
            <a:off x="914400" y="3962400"/>
            <a:ext cx="7561263"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AU" altLang="en-US" sz="2600"/>
              <a:t>On Saturdays, Salamanca Place comes alive with the famous Salamanca Market operated by the Hobart City Council. Over 300 stallholders sell fresh and gourmet produce, arts, crafts and handiwork crafts from all over Tasmania, interstate and overseas. </a:t>
            </a:r>
          </a:p>
        </p:txBody>
      </p:sp>
    </p:spTree>
    <p:custDataLst>
      <p:tags r:id="rId1"/>
    </p:custDataLst>
  </p:cSld>
  <p:clrMapOvr>
    <a:masterClrMapping/>
  </p:clrMapOvr>
  <p:transition spd="slow">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674AD39B-7B31-44D7-9AE0-04515B42C59D}"/>
              </a:ext>
            </a:extLst>
          </p:cNvPr>
          <p:cNvSpPr>
            <a:spLocks noGrp="1"/>
          </p:cNvSpPr>
          <p:nvPr>
            <p:ph type="title"/>
          </p:nvPr>
        </p:nvSpPr>
        <p:spPr>
          <a:xfrm>
            <a:off x="762000" y="269875"/>
            <a:ext cx="8077200" cy="1143000"/>
          </a:xfrm>
        </p:spPr>
        <p:txBody>
          <a:bodyPr/>
          <a:lstStyle/>
          <a:p>
            <a:pPr algn="ctr"/>
            <a:r>
              <a:rPr lang="en-AU" altLang="en-US" b="1"/>
              <a:t>Constitution Dock Hobart</a:t>
            </a:r>
            <a:br>
              <a:rPr lang="en-AU" altLang="en-US" b="1"/>
            </a:br>
            <a:r>
              <a:rPr lang="en-AU" altLang="en-US" b="1"/>
              <a:t>adjoining Salamanca</a:t>
            </a:r>
            <a:endParaRPr lang="en-AU" altLang="en-US"/>
          </a:p>
        </p:txBody>
      </p:sp>
      <p:pic>
        <p:nvPicPr>
          <p:cNvPr id="30723" name="Picture 2">
            <a:extLst>
              <a:ext uri="{FF2B5EF4-FFF2-40B4-BE49-F238E27FC236}">
                <a16:creationId xmlns:a16="http://schemas.microsoft.com/office/drawing/2014/main" id="{86230202-2A09-4716-A751-45F083D4C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595438"/>
            <a:ext cx="6446837" cy="496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898D3E65-5639-403D-B6F5-DBD7376AEF53}"/>
              </a:ext>
            </a:extLst>
          </p:cNvPr>
          <p:cNvSpPr>
            <a:spLocks noGrp="1"/>
          </p:cNvSpPr>
          <p:nvPr>
            <p:ph type="title"/>
          </p:nvPr>
        </p:nvSpPr>
        <p:spPr>
          <a:xfrm>
            <a:off x="762000" y="269875"/>
            <a:ext cx="8077200" cy="1143000"/>
          </a:xfrm>
        </p:spPr>
        <p:txBody>
          <a:bodyPr/>
          <a:lstStyle/>
          <a:p>
            <a:pPr algn="ctr"/>
            <a:r>
              <a:rPr lang="en-AU" altLang="en-US"/>
              <a:t>Pete’s Corner Botanic Gardens Hobart </a:t>
            </a:r>
          </a:p>
        </p:txBody>
      </p:sp>
      <p:pic>
        <p:nvPicPr>
          <p:cNvPr id="26627" name="Picture 2" descr="C:\Users\Sue\Pictures\tasmania 2006\John Tassie 167.jpg">
            <a:extLst>
              <a:ext uri="{FF2B5EF4-FFF2-40B4-BE49-F238E27FC236}">
                <a16:creationId xmlns:a16="http://schemas.microsoft.com/office/drawing/2014/main" id="{EDA16A55-CD0E-4B68-8278-CBF6A1914F7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35163" y="1597025"/>
            <a:ext cx="5730875" cy="4297363"/>
          </a:xfrm>
          <a:noFill/>
        </p:spPr>
      </p:pic>
    </p:spTree>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12CF694D-4A57-4B43-9B91-EDDC4867A2C5}"/>
              </a:ext>
            </a:extLst>
          </p:cNvPr>
          <p:cNvSpPr>
            <a:spLocks noGrp="1"/>
          </p:cNvSpPr>
          <p:nvPr>
            <p:ph type="title"/>
            <p:custDataLst>
              <p:tags r:id="rId2"/>
            </p:custDataLst>
          </p:nvPr>
        </p:nvSpPr>
        <p:spPr>
          <a:xfrm>
            <a:off x="762000" y="269875"/>
            <a:ext cx="8077200" cy="1143000"/>
          </a:xfrm>
        </p:spPr>
        <p:txBody>
          <a:bodyPr/>
          <a:lstStyle/>
          <a:p>
            <a:pPr algn="ctr"/>
            <a:r>
              <a:rPr altLang="en-US"/>
              <a:t>Map of Tasmania</a:t>
            </a:r>
          </a:p>
        </p:txBody>
      </p:sp>
      <p:pic>
        <p:nvPicPr>
          <p:cNvPr id="7171" name="Picture 2">
            <a:extLst>
              <a:ext uri="{FF2B5EF4-FFF2-40B4-BE49-F238E27FC236}">
                <a16:creationId xmlns:a16="http://schemas.microsoft.com/office/drawing/2014/main" id="{F58A0CDC-2E26-4B30-AAE8-D14A31A408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1484313"/>
            <a:ext cx="4751387"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ransition spd="slow">
    <p:wipe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a:extLst>
              <a:ext uri="{FF2B5EF4-FFF2-40B4-BE49-F238E27FC236}">
                <a16:creationId xmlns:a16="http://schemas.microsoft.com/office/drawing/2014/main" id="{4E3F704A-53D1-45D3-8C37-F3D373419F3F}"/>
              </a:ext>
            </a:extLst>
          </p:cNvPr>
          <p:cNvSpPr>
            <a:spLocks noGrp="1"/>
          </p:cNvSpPr>
          <p:nvPr>
            <p:ph type="title"/>
          </p:nvPr>
        </p:nvSpPr>
        <p:spPr>
          <a:xfrm>
            <a:off x="381000" y="304800"/>
            <a:ext cx="8534400" cy="1143000"/>
          </a:xfrm>
        </p:spPr>
        <p:txBody>
          <a:bodyPr/>
          <a:lstStyle/>
          <a:p>
            <a:pPr algn="ctr"/>
            <a:r>
              <a:rPr lang="en-AU" altLang="en-US"/>
              <a:t>Top of Mt Wellington, mighty chilly</a:t>
            </a:r>
          </a:p>
        </p:txBody>
      </p:sp>
      <p:pic>
        <p:nvPicPr>
          <p:cNvPr id="28675" name="Picture 4" descr="C:\Users\Sue\Pictures\tasmania\DSCN4042.JPG">
            <a:extLst>
              <a:ext uri="{FF2B5EF4-FFF2-40B4-BE49-F238E27FC236}">
                <a16:creationId xmlns:a16="http://schemas.microsoft.com/office/drawing/2014/main" id="{2C40C3C2-424F-48A8-AD56-F903D3B1D99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85800" y="2347913"/>
            <a:ext cx="4038600" cy="3028950"/>
          </a:xfrm>
          <a:noFill/>
        </p:spPr>
      </p:pic>
      <p:pic>
        <p:nvPicPr>
          <p:cNvPr id="28676" name="Picture 5" descr="C:\Users\Sue\Pictures\tasmania\DSCN4038.JPG">
            <a:extLst>
              <a:ext uri="{FF2B5EF4-FFF2-40B4-BE49-F238E27FC236}">
                <a16:creationId xmlns:a16="http://schemas.microsoft.com/office/drawing/2014/main" id="{3B2DF6AA-6873-4795-BC96-86C7007DEBD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76800" y="2347913"/>
            <a:ext cx="4038600" cy="3028950"/>
          </a:xfrm>
          <a:noFill/>
        </p:spPr>
      </p:pic>
    </p:spTree>
  </p:cSld>
  <p:clrMapOvr>
    <a:masterClrMapping/>
  </p:clrMapOvr>
  <p:transition spd="slow">
    <p:wipe dir="d"/>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699" name="Picture 2" descr="C:\Users\Sue\Pictures\2012_04_10\DSCN4062.JPG">
            <a:extLst>
              <a:ext uri="{FF2B5EF4-FFF2-40B4-BE49-F238E27FC236}">
                <a16:creationId xmlns:a16="http://schemas.microsoft.com/office/drawing/2014/main" id="{6A3E1217-3D71-48AF-970A-645E68A97C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152400"/>
            <a:ext cx="8839200" cy="6627813"/>
          </a:xfrm>
          <a:noFill/>
        </p:spPr>
      </p:pic>
      <p:sp>
        <p:nvSpPr>
          <p:cNvPr id="29700" name="Title 4">
            <a:extLst>
              <a:ext uri="{FF2B5EF4-FFF2-40B4-BE49-F238E27FC236}">
                <a16:creationId xmlns:a16="http://schemas.microsoft.com/office/drawing/2014/main" id="{3B4DE622-02B4-4C38-9BD5-246FEB297527}"/>
              </a:ext>
            </a:extLst>
          </p:cNvPr>
          <p:cNvSpPr>
            <a:spLocks/>
          </p:cNvSpPr>
          <p:nvPr/>
        </p:nvSpPr>
        <p:spPr bwMode="auto">
          <a:xfrm>
            <a:off x="0" y="2698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marL="457200" fontAlgn="base">
              <a:spcBef>
                <a:spcPct val="0"/>
              </a:spcBef>
              <a:spcAft>
                <a:spcPct val="0"/>
              </a:spcAft>
              <a:defRPr>
                <a:solidFill>
                  <a:schemeClr val="tx1"/>
                </a:solidFill>
                <a:latin typeface="Calibri" panose="020F0502020204030204" pitchFamily="34" charset="0"/>
              </a:defRPr>
            </a:lvl6pPr>
            <a:lvl7pPr marL="914400" fontAlgn="base">
              <a:spcBef>
                <a:spcPct val="0"/>
              </a:spcBef>
              <a:spcAft>
                <a:spcPct val="0"/>
              </a:spcAft>
              <a:defRPr>
                <a:solidFill>
                  <a:schemeClr val="tx1"/>
                </a:solidFill>
                <a:latin typeface="Calibri" panose="020F0502020204030204" pitchFamily="34" charset="0"/>
              </a:defRPr>
            </a:lvl7pPr>
            <a:lvl8pPr marL="1371600" fontAlgn="base">
              <a:spcBef>
                <a:spcPct val="0"/>
              </a:spcBef>
              <a:spcAft>
                <a:spcPct val="0"/>
              </a:spcAft>
              <a:defRPr>
                <a:solidFill>
                  <a:schemeClr val="tx1"/>
                </a:solidFill>
                <a:latin typeface="Calibri" panose="020F0502020204030204" pitchFamily="34" charset="0"/>
              </a:defRPr>
            </a:lvl8pPr>
            <a:lvl9pPr marL="1828800" fontAlgn="base">
              <a:spcBef>
                <a:spcPct val="0"/>
              </a:spcBef>
              <a:spcAft>
                <a:spcPct val="0"/>
              </a:spcAft>
              <a:defRPr>
                <a:solidFill>
                  <a:schemeClr val="tx1"/>
                </a:solidFill>
                <a:latin typeface="Calibri" panose="020F0502020204030204" pitchFamily="34" charset="0"/>
              </a:defRPr>
            </a:lvl9pPr>
          </a:lstStyle>
          <a:p>
            <a:pPr algn="ctr"/>
            <a:r>
              <a:rPr lang="en-AU" altLang="en-US" sz="4400"/>
              <a:t>The view,  halfway down Mt Wellington</a:t>
            </a:r>
          </a:p>
        </p:txBody>
      </p:sp>
    </p:spTree>
  </p:cSld>
  <p:clrMapOvr>
    <a:masterClrMapping/>
  </p:clrMapOvr>
  <p:transition spd="slow">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4DC830E1-1891-40DD-BFCA-455990A7872D}"/>
              </a:ext>
            </a:extLst>
          </p:cNvPr>
          <p:cNvSpPr>
            <a:spLocks noGrp="1"/>
          </p:cNvSpPr>
          <p:nvPr>
            <p:ph type="title" idx="4294967295"/>
          </p:nvPr>
        </p:nvSpPr>
        <p:spPr/>
        <p:txBody>
          <a:bodyPr/>
          <a:lstStyle/>
          <a:p>
            <a:pPr algn="ctr"/>
            <a:r>
              <a:rPr lang="en-AU" altLang="en-US"/>
              <a:t>Road to New Norfolk</a:t>
            </a:r>
          </a:p>
        </p:txBody>
      </p:sp>
      <p:pic>
        <p:nvPicPr>
          <p:cNvPr id="96260" name="Picture 2" descr="C:\Users\Sue\Pictures\2012_04_08\DSCN3927.JPG">
            <a:extLst>
              <a:ext uri="{FF2B5EF4-FFF2-40B4-BE49-F238E27FC236}">
                <a16:creationId xmlns:a16="http://schemas.microsoft.com/office/drawing/2014/main" id="{CE406A85-CD8C-4361-AD3B-3BA940421C5D}"/>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295400" y="1295400"/>
            <a:ext cx="7162800" cy="5370513"/>
          </a:xfrm>
          <a:noFill/>
        </p:spPr>
      </p:pic>
    </p:spTree>
  </p:cSld>
  <p:clrMapOvr>
    <a:masterClrMapping/>
  </p:clrMapOvr>
  <p:transition spd="slow">
    <p:wipe dir="d"/>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C0C0C0"/>
        </a:solidFill>
        <a:effectLst/>
      </p:bgPr>
    </p:bg>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27668024-A081-430D-BAB8-917A066FE5C1}"/>
              </a:ext>
            </a:extLst>
          </p:cNvPr>
          <p:cNvSpPr>
            <a:spLocks noGrp="1"/>
          </p:cNvSpPr>
          <p:nvPr>
            <p:ph type="title" idx="4294967295"/>
          </p:nvPr>
        </p:nvSpPr>
        <p:spPr/>
        <p:txBody>
          <a:bodyPr/>
          <a:lstStyle/>
          <a:p>
            <a:r>
              <a:rPr lang="en-AU" altLang="en-US"/>
              <a:t>To West Coast  - Derwent Bridge</a:t>
            </a:r>
          </a:p>
        </p:txBody>
      </p:sp>
      <p:pic>
        <p:nvPicPr>
          <p:cNvPr id="83972" name="Picture 2" descr="C:\Users\Sue\Pictures\2012_04_08\DSCN3919.JPG">
            <a:extLst>
              <a:ext uri="{FF2B5EF4-FFF2-40B4-BE49-F238E27FC236}">
                <a16:creationId xmlns:a16="http://schemas.microsoft.com/office/drawing/2014/main" id="{F956AFA6-64C6-4F12-BC8F-7E37248BEB1C}"/>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4343400" y="1905000"/>
            <a:ext cx="4800600" cy="3600450"/>
          </a:xfrm>
          <a:noFill/>
        </p:spPr>
      </p:pic>
      <p:pic>
        <p:nvPicPr>
          <p:cNvPr id="83973" name="Picture 2" descr="C:\Users\Sue\Pictures\2012_04_08\DSCN3920.JPG">
            <a:extLst>
              <a:ext uri="{FF2B5EF4-FFF2-40B4-BE49-F238E27FC236}">
                <a16:creationId xmlns:a16="http://schemas.microsoft.com/office/drawing/2014/main" id="{84E98F9A-DAF6-4AD9-90A1-60EB46235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D297302A-2105-49F5-8B79-342B534F890C}"/>
              </a:ext>
            </a:extLst>
          </p:cNvPr>
          <p:cNvSpPr>
            <a:spLocks noGrp="1"/>
          </p:cNvSpPr>
          <p:nvPr>
            <p:ph type="title"/>
            <p:custDataLst>
              <p:tags r:id="rId2"/>
            </p:custDataLst>
          </p:nvPr>
        </p:nvSpPr>
        <p:spPr/>
        <p:txBody>
          <a:bodyPr/>
          <a:lstStyle/>
          <a:p>
            <a:r>
              <a:rPr altLang="en-US"/>
              <a:t>Queenstown, Mt Lyell Copper 1960</a:t>
            </a:r>
          </a:p>
        </p:txBody>
      </p:sp>
      <p:sp>
        <p:nvSpPr>
          <p:cNvPr id="31747" name="Text Placeholder 2">
            <a:extLst>
              <a:ext uri="{FF2B5EF4-FFF2-40B4-BE49-F238E27FC236}">
                <a16:creationId xmlns:a16="http://schemas.microsoft.com/office/drawing/2014/main" id="{64991A5C-971D-4231-9A69-41DC1CEE716A}"/>
              </a:ext>
            </a:extLst>
          </p:cNvPr>
          <p:cNvSpPr>
            <a:spLocks noGrp="1"/>
          </p:cNvSpPr>
          <p:nvPr>
            <p:ph type="body" idx="1"/>
          </p:nvPr>
        </p:nvSpPr>
        <p:spPr/>
        <p:txBody>
          <a:bodyPr/>
          <a:lstStyle/>
          <a:p>
            <a:r>
              <a:rPr lang="en-AU" altLang="en-US"/>
              <a:t>Sulphur encrusted rocks</a:t>
            </a:r>
          </a:p>
        </p:txBody>
      </p:sp>
      <p:sp>
        <p:nvSpPr>
          <p:cNvPr id="31748" name="Text Placeholder 3">
            <a:extLst>
              <a:ext uri="{FF2B5EF4-FFF2-40B4-BE49-F238E27FC236}">
                <a16:creationId xmlns:a16="http://schemas.microsoft.com/office/drawing/2014/main" id="{8D2E3B1F-096C-43E7-A1A8-F6E8160283D9}"/>
              </a:ext>
            </a:extLst>
          </p:cNvPr>
          <p:cNvSpPr>
            <a:spLocks noGrp="1"/>
          </p:cNvSpPr>
          <p:nvPr>
            <p:ph type="body" sz="quarter" idx="3"/>
          </p:nvPr>
        </p:nvSpPr>
        <p:spPr/>
        <p:txBody>
          <a:bodyPr/>
          <a:lstStyle/>
          <a:p>
            <a:r>
              <a:rPr lang="en-AU" altLang="en-US" sz="2000"/>
              <a:t>Decimated landscape from mining</a:t>
            </a:r>
          </a:p>
        </p:txBody>
      </p:sp>
      <p:pic>
        <p:nvPicPr>
          <p:cNvPr id="31749" name="Picture 2" descr="C:\Users\Sue\Pictures\tasmania\DSCN3914.JPG">
            <a:extLst>
              <a:ext uri="{FF2B5EF4-FFF2-40B4-BE49-F238E27FC236}">
                <a16:creationId xmlns:a16="http://schemas.microsoft.com/office/drawing/2014/main" id="{53066EF2-690C-4B23-A4E9-D9EAC821F18B}"/>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85800" y="2635250"/>
            <a:ext cx="4040188" cy="3030538"/>
          </a:xfrm>
          <a:noFill/>
        </p:spPr>
      </p:pic>
      <p:pic>
        <p:nvPicPr>
          <p:cNvPr id="31750" name="Picture 3" descr="C:\Users\Sue\Pictures\tasmania\DSCN3906.JPG">
            <a:extLst>
              <a:ext uri="{FF2B5EF4-FFF2-40B4-BE49-F238E27FC236}">
                <a16:creationId xmlns:a16="http://schemas.microsoft.com/office/drawing/2014/main" id="{C0A5E608-BE3D-4C99-90F3-034EFFE783F2}"/>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4873625" y="2635250"/>
            <a:ext cx="4041775" cy="3030538"/>
          </a:xfrm>
          <a:noFill/>
        </p:spPr>
      </p:pic>
    </p:spTree>
    <p:custDataLst>
      <p:tags r:id="rId1"/>
    </p:custDataLst>
  </p:cSld>
  <p:clrMapOvr>
    <a:masterClrMapping/>
  </p:clrMapOvr>
  <p:transition spd="slow">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a:extLst>
              <a:ext uri="{FF2B5EF4-FFF2-40B4-BE49-F238E27FC236}">
                <a16:creationId xmlns:a16="http://schemas.microsoft.com/office/drawing/2014/main" id="{217F635E-A0AC-4346-9ED1-6D180E55567F}"/>
              </a:ext>
            </a:extLst>
          </p:cNvPr>
          <p:cNvSpPr>
            <a:spLocks noGrp="1"/>
          </p:cNvSpPr>
          <p:nvPr>
            <p:ph type="title"/>
          </p:nvPr>
        </p:nvSpPr>
        <p:spPr/>
        <p:txBody>
          <a:bodyPr/>
          <a:lstStyle/>
          <a:p>
            <a:r>
              <a:rPr lang="en-AU" altLang="en-US"/>
              <a:t>Wilderness Railway</a:t>
            </a:r>
          </a:p>
        </p:txBody>
      </p:sp>
      <p:sp>
        <p:nvSpPr>
          <p:cNvPr id="32771" name="Text Placeholder 4">
            <a:extLst>
              <a:ext uri="{FF2B5EF4-FFF2-40B4-BE49-F238E27FC236}">
                <a16:creationId xmlns:a16="http://schemas.microsoft.com/office/drawing/2014/main" id="{A672B23F-C857-41DA-BCBB-07CE76ABE238}"/>
              </a:ext>
            </a:extLst>
          </p:cNvPr>
          <p:cNvSpPr>
            <a:spLocks noGrp="1"/>
          </p:cNvSpPr>
          <p:nvPr>
            <p:ph type="body" idx="1"/>
          </p:nvPr>
        </p:nvSpPr>
        <p:spPr/>
        <p:txBody>
          <a:bodyPr/>
          <a:lstStyle/>
          <a:p>
            <a:r>
              <a:rPr lang="en-AU" altLang="en-US"/>
              <a:t>Queenstown  Railway Station</a:t>
            </a:r>
          </a:p>
        </p:txBody>
      </p:sp>
      <p:sp>
        <p:nvSpPr>
          <p:cNvPr id="32772" name="Text Placeholder 6">
            <a:extLst>
              <a:ext uri="{FF2B5EF4-FFF2-40B4-BE49-F238E27FC236}">
                <a16:creationId xmlns:a16="http://schemas.microsoft.com/office/drawing/2014/main" id="{9996C229-E6CB-4B1A-997D-A4E20894D788}"/>
              </a:ext>
            </a:extLst>
          </p:cNvPr>
          <p:cNvSpPr>
            <a:spLocks noGrp="1"/>
          </p:cNvSpPr>
          <p:nvPr>
            <p:ph type="body" sz="quarter" idx="3"/>
          </p:nvPr>
        </p:nvSpPr>
        <p:spPr/>
        <p:txBody>
          <a:bodyPr/>
          <a:lstStyle/>
          <a:p>
            <a:r>
              <a:rPr lang="en-AU" altLang="en-US"/>
              <a:t>On Board Guide</a:t>
            </a:r>
          </a:p>
        </p:txBody>
      </p:sp>
      <p:pic>
        <p:nvPicPr>
          <p:cNvPr id="32773" name="Picture 3" descr="C:\Users\Sue\Pictures\tasmania\DSCN3901.JPG">
            <a:extLst>
              <a:ext uri="{FF2B5EF4-FFF2-40B4-BE49-F238E27FC236}">
                <a16:creationId xmlns:a16="http://schemas.microsoft.com/office/drawing/2014/main" id="{571E5C97-D087-42F8-95F0-9B7080BA05B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5800" y="2635250"/>
            <a:ext cx="4040188" cy="3030538"/>
          </a:xfrm>
          <a:noFill/>
        </p:spPr>
      </p:pic>
      <p:pic>
        <p:nvPicPr>
          <p:cNvPr id="32774" name="Picture 4" descr="C:\Users\Sue\Pictures\tasmania 2006\John Tassie 112.jpg">
            <a:extLst>
              <a:ext uri="{FF2B5EF4-FFF2-40B4-BE49-F238E27FC236}">
                <a16:creationId xmlns:a16="http://schemas.microsoft.com/office/drawing/2014/main" id="{CCF45247-E55F-4918-B70E-0779C92903C1}"/>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4873625" y="2635250"/>
            <a:ext cx="4041775" cy="3030538"/>
          </a:xfrm>
          <a:noFill/>
        </p:spPr>
      </p:pic>
    </p:spTree>
  </p:cSld>
  <p:clrMapOvr>
    <a:masterClrMapping/>
  </p:clrMapOvr>
  <p:transition spd="slow">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F937130C-962A-40AD-B4AB-8945F2BF8220}"/>
              </a:ext>
            </a:extLst>
          </p:cNvPr>
          <p:cNvSpPr>
            <a:spLocks noGrp="1"/>
          </p:cNvSpPr>
          <p:nvPr>
            <p:ph type="title"/>
          </p:nvPr>
        </p:nvSpPr>
        <p:spPr/>
        <p:txBody>
          <a:bodyPr/>
          <a:lstStyle/>
          <a:p>
            <a:r>
              <a:rPr lang="en-AU" altLang="en-US"/>
              <a:t>Wilderness Railway</a:t>
            </a:r>
          </a:p>
        </p:txBody>
      </p:sp>
      <p:sp>
        <p:nvSpPr>
          <p:cNvPr id="33795" name="Text Placeholder 2">
            <a:extLst>
              <a:ext uri="{FF2B5EF4-FFF2-40B4-BE49-F238E27FC236}">
                <a16:creationId xmlns:a16="http://schemas.microsoft.com/office/drawing/2014/main" id="{446CC1F3-D82A-4939-86E9-6339EF59FDED}"/>
              </a:ext>
            </a:extLst>
          </p:cNvPr>
          <p:cNvSpPr>
            <a:spLocks noGrp="1"/>
          </p:cNvSpPr>
          <p:nvPr>
            <p:ph type="body" idx="1"/>
          </p:nvPr>
        </p:nvSpPr>
        <p:spPr/>
        <p:txBody>
          <a:bodyPr/>
          <a:lstStyle/>
          <a:p>
            <a:r>
              <a:rPr lang="en-AU" altLang="en-US"/>
              <a:t>Restored 1880 engine</a:t>
            </a:r>
          </a:p>
        </p:txBody>
      </p:sp>
      <p:sp>
        <p:nvSpPr>
          <p:cNvPr id="33796" name="Text Placeholder 4">
            <a:extLst>
              <a:ext uri="{FF2B5EF4-FFF2-40B4-BE49-F238E27FC236}">
                <a16:creationId xmlns:a16="http://schemas.microsoft.com/office/drawing/2014/main" id="{30334261-F838-4E46-8299-09527CDD162B}"/>
              </a:ext>
            </a:extLst>
          </p:cNvPr>
          <p:cNvSpPr>
            <a:spLocks noGrp="1"/>
          </p:cNvSpPr>
          <p:nvPr>
            <p:ph type="body" sz="quarter" idx="3"/>
          </p:nvPr>
        </p:nvSpPr>
        <p:spPr/>
        <p:txBody>
          <a:bodyPr/>
          <a:lstStyle/>
          <a:p>
            <a:r>
              <a:rPr lang="en-AU" altLang="en-US"/>
              <a:t>Sue having drinks </a:t>
            </a:r>
          </a:p>
        </p:txBody>
      </p:sp>
      <p:pic>
        <p:nvPicPr>
          <p:cNvPr id="33797" name="Picture 2" descr="C:\Users\Sue\Pictures\tasmania 2006\John Tassie 110.jpg">
            <a:extLst>
              <a:ext uri="{FF2B5EF4-FFF2-40B4-BE49-F238E27FC236}">
                <a16:creationId xmlns:a16="http://schemas.microsoft.com/office/drawing/2014/main" id="{64C76FFD-5D3D-4708-9853-654D3D875DB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5800" y="2635250"/>
            <a:ext cx="4040188" cy="3030538"/>
          </a:xfrm>
          <a:noFill/>
        </p:spPr>
      </p:pic>
      <p:pic>
        <p:nvPicPr>
          <p:cNvPr id="33798" name="Picture 4" descr="C:\Users\Sue\Pictures\tasmania 2006\John Tassie 109.jpg">
            <a:extLst>
              <a:ext uri="{FF2B5EF4-FFF2-40B4-BE49-F238E27FC236}">
                <a16:creationId xmlns:a16="http://schemas.microsoft.com/office/drawing/2014/main" id="{19E151B4-1CAA-4651-A132-FE48CB6C444A}"/>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4873625" y="2635250"/>
            <a:ext cx="4041775" cy="3030538"/>
          </a:xfrm>
          <a:noFill/>
        </p:spPr>
      </p:pic>
    </p:spTree>
  </p:cSld>
  <p:clrMapOvr>
    <a:masterClrMapping/>
  </p:clrMapOvr>
  <p:transition spd="slow">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98D17943-C097-4159-867D-0C75C68D8ADF}"/>
              </a:ext>
            </a:extLst>
          </p:cNvPr>
          <p:cNvSpPr>
            <a:spLocks noGrp="1"/>
          </p:cNvSpPr>
          <p:nvPr>
            <p:ph type="title"/>
            <p:custDataLst>
              <p:tags r:id="rId2"/>
            </p:custDataLst>
          </p:nvPr>
        </p:nvSpPr>
        <p:spPr/>
        <p:txBody>
          <a:bodyPr/>
          <a:lstStyle/>
          <a:p>
            <a:r>
              <a:rPr altLang="en-US"/>
              <a:t>Gordon River Cruise</a:t>
            </a:r>
          </a:p>
        </p:txBody>
      </p:sp>
      <p:pic>
        <p:nvPicPr>
          <p:cNvPr id="34819" name="Picture 7" descr="C:\Users\Sue\Pictures\tasmania 2006\John Tassie 137.jpg">
            <a:extLst>
              <a:ext uri="{FF2B5EF4-FFF2-40B4-BE49-F238E27FC236}">
                <a16:creationId xmlns:a16="http://schemas.microsoft.com/office/drawing/2014/main" id="{4A17E08C-43FC-4348-AD0E-126899E8B10D}"/>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85800" y="2347913"/>
            <a:ext cx="4038600" cy="3028950"/>
          </a:xfrm>
          <a:noFill/>
        </p:spPr>
      </p:pic>
      <p:pic>
        <p:nvPicPr>
          <p:cNvPr id="34820" name="Picture 8" descr="C:\Users\Sue\Pictures\tasmania 2006\John Tassie 157.jpg">
            <a:extLst>
              <a:ext uri="{FF2B5EF4-FFF2-40B4-BE49-F238E27FC236}">
                <a16:creationId xmlns:a16="http://schemas.microsoft.com/office/drawing/2014/main" id="{A2DEA03D-6F02-477B-BDD5-16F2EA272232}"/>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876800" y="2347913"/>
            <a:ext cx="4038600" cy="3028950"/>
          </a:xfrm>
          <a:noFill/>
        </p:spPr>
      </p:pic>
    </p:spTree>
    <p:custDataLst>
      <p:tags r:id="rId1"/>
    </p:custDataLst>
  </p:cSld>
  <p:clrMapOvr>
    <a:masterClrMapping/>
  </p:clrMapOvr>
  <p:transition spd="slow">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3B30FB92-E4F9-4043-A2D3-DE0C18AB474C}"/>
              </a:ext>
            </a:extLst>
          </p:cNvPr>
          <p:cNvSpPr>
            <a:spLocks noGrp="1"/>
          </p:cNvSpPr>
          <p:nvPr>
            <p:ph type="title"/>
          </p:nvPr>
        </p:nvSpPr>
        <p:spPr>
          <a:xfrm>
            <a:off x="228600" y="228600"/>
            <a:ext cx="8686800" cy="1143000"/>
          </a:xfrm>
        </p:spPr>
        <p:txBody>
          <a:bodyPr/>
          <a:lstStyle/>
          <a:p>
            <a:pPr algn="ctr"/>
            <a:r>
              <a:rPr lang="en-AU" altLang="en-US"/>
              <a:t>Bush walk &amp; Convict ruins Sarah Is.</a:t>
            </a:r>
          </a:p>
        </p:txBody>
      </p:sp>
      <p:pic>
        <p:nvPicPr>
          <p:cNvPr id="35843" name="Picture 2" descr="C:\Users\Sue\Pictures\tasmania 2006\John Tassie 154.jpg">
            <a:extLst>
              <a:ext uri="{FF2B5EF4-FFF2-40B4-BE49-F238E27FC236}">
                <a16:creationId xmlns:a16="http://schemas.microsoft.com/office/drawing/2014/main" id="{9F8C1BA1-1471-4DDE-B35A-B5286ED4CD1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85800" y="2347913"/>
            <a:ext cx="4038600" cy="3028950"/>
          </a:xfrm>
          <a:noFill/>
        </p:spPr>
      </p:pic>
      <p:pic>
        <p:nvPicPr>
          <p:cNvPr id="35844" name="Picture 3" descr="C:\Users\Sue\Pictures\tasmania 2006\John Tassie 146.jpg">
            <a:extLst>
              <a:ext uri="{FF2B5EF4-FFF2-40B4-BE49-F238E27FC236}">
                <a16:creationId xmlns:a16="http://schemas.microsoft.com/office/drawing/2014/main" id="{F4352E5C-DE32-4B2C-9667-B76170C3F54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76800" y="2347913"/>
            <a:ext cx="4038600" cy="3028950"/>
          </a:xfrm>
          <a:noFill/>
        </p:spPr>
      </p:pic>
    </p:spTree>
  </p:cSld>
  <p:clrMapOvr>
    <a:masterClrMapping/>
  </p:clrMapOvr>
  <p:transition spd="slow">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F3D76ADC-85DB-4C7D-9EEE-26ECF84E40D4}"/>
              </a:ext>
            </a:extLst>
          </p:cNvPr>
          <p:cNvSpPr>
            <a:spLocks noGrp="1"/>
          </p:cNvSpPr>
          <p:nvPr>
            <p:ph type="title"/>
            <p:custDataLst>
              <p:tags r:id="rId2"/>
            </p:custDataLst>
          </p:nvPr>
        </p:nvSpPr>
        <p:spPr>
          <a:xfrm>
            <a:off x="762000" y="274638"/>
            <a:ext cx="4953000" cy="1782762"/>
          </a:xfrm>
        </p:spPr>
        <p:txBody>
          <a:bodyPr/>
          <a:lstStyle/>
          <a:p>
            <a:pPr algn="ctr"/>
            <a:r>
              <a:rPr altLang="en-US"/>
              <a:t>Cradle Mountain</a:t>
            </a:r>
            <a:br>
              <a:rPr altLang="en-US"/>
            </a:br>
            <a:r>
              <a:rPr altLang="en-US"/>
              <a:t>In summer no snow</a:t>
            </a:r>
          </a:p>
        </p:txBody>
      </p:sp>
      <p:sp>
        <p:nvSpPr>
          <p:cNvPr id="36867" name="Text Placeholder 2">
            <a:extLst>
              <a:ext uri="{FF2B5EF4-FFF2-40B4-BE49-F238E27FC236}">
                <a16:creationId xmlns:a16="http://schemas.microsoft.com/office/drawing/2014/main" id="{B838FC63-CEB5-451D-9C01-1F254B1E4FFC}"/>
              </a:ext>
            </a:extLst>
          </p:cNvPr>
          <p:cNvSpPr>
            <a:spLocks noGrp="1"/>
          </p:cNvSpPr>
          <p:nvPr>
            <p:ph type="body" idx="1"/>
          </p:nvPr>
        </p:nvSpPr>
        <p:spPr>
          <a:xfrm>
            <a:off x="152400" y="2408238"/>
            <a:ext cx="4268788" cy="639762"/>
          </a:xfrm>
        </p:spPr>
        <p:txBody>
          <a:bodyPr/>
          <a:lstStyle/>
          <a:p>
            <a:pPr algn="ctr"/>
            <a:r>
              <a:rPr lang="en-AU" altLang="en-US"/>
              <a:t>Summer rains</a:t>
            </a:r>
          </a:p>
        </p:txBody>
      </p:sp>
      <p:sp>
        <p:nvSpPr>
          <p:cNvPr id="36868" name="Text Placeholder 5">
            <a:extLst>
              <a:ext uri="{FF2B5EF4-FFF2-40B4-BE49-F238E27FC236}">
                <a16:creationId xmlns:a16="http://schemas.microsoft.com/office/drawing/2014/main" id="{2CE52E4C-6A64-4E96-9682-B5546F43C25F}"/>
              </a:ext>
            </a:extLst>
          </p:cNvPr>
          <p:cNvSpPr>
            <a:spLocks noGrp="1"/>
          </p:cNvSpPr>
          <p:nvPr>
            <p:ph type="body" sz="quarter" idx="3"/>
          </p:nvPr>
        </p:nvSpPr>
        <p:spPr>
          <a:xfrm>
            <a:off x="4568825" y="2408238"/>
            <a:ext cx="4270375" cy="639762"/>
          </a:xfrm>
        </p:spPr>
        <p:txBody>
          <a:bodyPr/>
          <a:lstStyle/>
          <a:p>
            <a:pPr algn="ctr"/>
            <a:r>
              <a:rPr lang="en-AU" altLang="en-US"/>
              <a:t>Board walks</a:t>
            </a:r>
          </a:p>
        </p:txBody>
      </p:sp>
      <p:pic>
        <p:nvPicPr>
          <p:cNvPr id="36869" name="Picture 2" descr="C:\Users\Sue\Pictures\tasmania 2006\John Tassie 088.jpg">
            <a:extLst>
              <a:ext uri="{FF2B5EF4-FFF2-40B4-BE49-F238E27FC236}">
                <a16:creationId xmlns:a16="http://schemas.microsoft.com/office/drawing/2014/main" id="{A1DA6A92-6724-4920-8523-471433929454}"/>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152400" y="3259138"/>
            <a:ext cx="4322763" cy="3241675"/>
          </a:xfrm>
          <a:noFill/>
        </p:spPr>
      </p:pic>
      <p:pic>
        <p:nvPicPr>
          <p:cNvPr id="36870" name="Picture 3" descr="C:\Users\Sue\Pictures\tasmania 2006\John Tassie 072.jpg">
            <a:extLst>
              <a:ext uri="{FF2B5EF4-FFF2-40B4-BE49-F238E27FC236}">
                <a16:creationId xmlns:a16="http://schemas.microsoft.com/office/drawing/2014/main" id="{E833E23E-388E-455E-8403-BDC8270BDC78}"/>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4572000" y="3276600"/>
            <a:ext cx="4318000" cy="3236913"/>
          </a:xfrm>
          <a:noFill/>
        </p:spPr>
      </p:pic>
      <p:pic>
        <p:nvPicPr>
          <p:cNvPr id="36871" name="Picture 2" descr="C:\Users\Sue\Pictures\tasmania 2006\John Tassie 076.jpg">
            <a:extLst>
              <a:ext uri="{FF2B5EF4-FFF2-40B4-BE49-F238E27FC236}">
                <a16:creationId xmlns:a16="http://schemas.microsoft.com/office/drawing/2014/main" id="{9BC3A7E8-5A7D-44C7-AA80-09B20A0C4B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228600"/>
            <a:ext cx="298767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D446042F-D741-4C9B-AD28-959F28FC3800}"/>
              </a:ext>
            </a:extLst>
          </p:cNvPr>
          <p:cNvSpPr>
            <a:spLocks noGrp="1"/>
          </p:cNvSpPr>
          <p:nvPr>
            <p:ph type="title"/>
          </p:nvPr>
        </p:nvSpPr>
        <p:spPr>
          <a:xfrm>
            <a:off x="762000" y="269875"/>
            <a:ext cx="8077200" cy="1143000"/>
          </a:xfrm>
        </p:spPr>
        <p:txBody>
          <a:bodyPr/>
          <a:lstStyle/>
          <a:p>
            <a:pPr algn="ctr"/>
            <a:r>
              <a:rPr lang="en-AU" altLang="en-US"/>
              <a:t>Launceston Airport</a:t>
            </a:r>
          </a:p>
        </p:txBody>
      </p:sp>
      <p:pic>
        <p:nvPicPr>
          <p:cNvPr id="8195" name="Picture 2" descr="C:\Users\Sue\Pictures\tasmania\DSCN3742.JPG">
            <a:extLst>
              <a:ext uri="{FF2B5EF4-FFF2-40B4-BE49-F238E27FC236}">
                <a16:creationId xmlns:a16="http://schemas.microsoft.com/office/drawing/2014/main" id="{3881146B-0A58-4853-887F-B1D77BC881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35163" y="1597025"/>
            <a:ext cx="5730875" cy="4297363"/>
          </a:xfrm>
          <a:noFill/>
        </p:spPr>
      </p:pic>
    </p:spTree>
  </p:cSld>
  <p:clrMapOvr>
    <a:masterClrMapping/>
  </p:clrMapOvr>
  <p:transition spd="slow">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2E7E923B-4828-4DBD-AA06-FCE6DBBDB33D}"/>
              </a:ext>
            </a:extLst>
          </p:cNvPr>
          <p:cNvSpPr>
            <a:spLocks noGrp="1"/>
          </p:cNvSpPr>
          <p:nvPr>
            <p:ph type="title"/>
          </p:nvPr>
        </p:nvSpPr>
        <p:spPr/>
        <p:txBody>
          <a:bodyPr/>
          <a:lstStyle/>
          <a:p>
            <a:pPr algn="ctr"/>
            <a:r>
              <a:rPr lang="en-AU" altLang="en-US" sz="3600"/>
              <a:t>Stanley  Convict Barracks 1834-6</a:t>
            </a:r>
            <a:br>
              <a:rPr lang="en-AU" altLang="en-US" sz="3600"/>
            </a:br>
            <a:r>
              <a:rPr lang="en-AU" altLang="en-US" sz="3600"/>
              <a:t>- 41 Convicts </a:t>
            </a:r>
          </a:p>
        </p:txBody>
      </p:sp>
      <p:pic>
        <p:nvPicPr>
          <p:cNvPr id="38915" name="Picture 3" descr="C:\Users\Sue\Pictures\tasmania\DSCN3884.JPG">
            <a:extLst>
              <a:ext uri="{FF2B5EF4-FFF2-40B4-BE49-F238E27FC236}">
                <a16:creationId xmlns:a16="http://schemas.microsoft.com/office/drawing/2014/main" id="{C991F6A3-4687-49B0-A784-A4834EA614C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371600" y="1543050"/>
            <a:ext cx="7086600" cy="5314950"/>
          </a:xfrm>
          <a:noFill/>
        </p:spPr>
      </p:pic>
    </p:spTree>
  </p:cSld>
  <p:clrMapOvr>
    <a:masterClrMapping/>
  </p:clrMapOvr>
  <p:transition spd="slow">
    <p:wipe dir="d"/>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830E0439-FF6C-49CC-8482-15A9D108D547}"/>
              </a:ext>
            </a:extLst>
          </p:cNvPr>
          <p:cNvSpPr>
            <a:spLocks noGrp="1"/>
          </p:cNvSpPr>
          <p:nvPr>
            <p:ph type="title"/>
          </p:nvPr>
        </p:nvSpPr>
        <p:spPr/>
        <p:txBody>
          <a:bodyPr/>
          <a:lstStyle/>
          <a:p>
            <a:endParaRPr lang="en-AU" altLang="en-US"/>
          </a:p>
        </p:txBody>
      </p:sp>
      <p:sp>
        <p:nvSpPr>
          <p:cNvPr id="39939" name="Picture Placeholder 2">
            <a:extLst>
              <a:ext uri="{FF2B5EF4-FFF2-40B4-BE49-F238E27FC236}">
                <a16:creationId xmlns:a16="http://schemas.microsoft.com/office/drawing/2014/main" id="{8DC2A530-9E8A-46AC-A297-67BE235E8C96}"/>
              </a:ext>
            </a:extLst>
          </p:cNvPr>
          <p:cNvSpPr>
            <a:spLocks noGrp="1" noTextEdit="1"/>
          </p:cNvSpPr>
          <p:nvPr>
            <p:ph type="pic" idx="1"/>
          </p:nvPr>
        </p:nvSpPr>
        <p:spPr/>
      </p:sp>
      <p:pic>
        <p:nvPicPr>
          <p:cNvPr id="39941" name="Picture 2" descr="C:\Users\Sue\Pictures\tasmania\DSCN3885.JPG">
            <a:extLst>
              <a:ext uri="{FF2B5EF4-FFF2-40B4-BE49-F238E27FC236}">
                <a16:creationId xmlns:a16="http://schemas.microsoft.com/office/drawing/2014/main" id="{6E776C5B-6AC1-417E-9E6F-6CA27C61E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531813"/>
            <a:ext cx="8893175" cy="667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 Box 8">
            <a:extLst>
              <a:ext uri="{FF2B5EF4-FFF2-40B4-BE49-F238E27FC236}">
                <a16:creationId xmlns:a16="http://schemas.microsoft.com/office/drawing/2014/main" id="{E6C0BB7C-586C-425C-95E1-CAC8E857148A}"/>
              </a:ext>
            </a:extLst>
          </p:cNvPr>
          <p:cNvSpPr txBox="1">
            <a:spLocks noChangeArrowheads="1"/>
          </p:cNvSpPr>
          <p:nvPr>
            <p:ph type="body" sz="half" idx="4294967295"/>
          </p:nvPr>
        </p:nvSpPr>
        <p:spPr>
          <a:xfrm>
            <a:off x="152400" y="5367338"/>
            <a:ext cx="8763000" cy="8048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50000"/>
              </a:spcBef>
              <a:buFontTx/>
              <a:buNone/>
            </a:pPr>
            <a:r>
              <a:rPr lang="en-AU" altLang="en-US">
                <a:solidFill>
                  <a:schemeClr val="bg1"/>
                </a:solidFill>
                <a:cs typeface="Arial" panose="020B0604020202020204" pitchFamily="34" charset="0"/>
              </a:rPr>
              <a:t>The Nut, Stanley, Tassie’s Ayre’s Rock</a:t>
            </a:r>
            <a:r>
              <a:rPr lang="en-AU" altLang="en-US" sz="1800">
                <a:cs typeface="Arial" panose="020B0604020202020204" pitchFamily="34" charset="0"/>
              </a:rPr>
              <a:t> </a:t>
            </a:r>
          </a:p>
        </p:txBody>
      </p:sp>
    </p:spTree>
  </p:cSld>
  <p:clrMapOvr>
    <a:masterClrMapping/>
  </p:clrMapOvr>
  <p:transition spd="slow">
    <p:wipe dir="d"/>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4035" name="Picture 2" descr="C:\Users\Sue\Pictures\tasmania\DSCN3745.JPG">
            <a:extLst>
              <a:ext uri="{FF2B5EF4-FFF2-40B4-BE49-F238E27FC236}">
                <a16:creationId xmlns:a16="http://schemas.microsoft.com/office/drawing/2014/main" id="{2A23A9BF-40C9-4FFB-B932-FDC4D8C1B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8686800"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Sue\Pictures\tasmania\DSCN3747.JPG">
            <a:extLst>
              <a:ext uri="{FF2B5EF4-FFF2-40B4-BE49-F238E27FC236}">
                <a16:creationId xmlns:a16="http://schemas.microsoft.com/office/drawing/2014/main" id="{250F2621-024B-422E-9985-5A8EB3B40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
            <a:ext cx="86868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a:extLst>
              <a:ext uri="{FF2B5EF4-FFF2-40B4-BE49-F238E27FC236}">
                <a16:creationId xmlns:a16="http://schemas.microsoft.com/office/drawing/2014/main" id="{219591B6-A8E7-4035-B08E-A60033B8C846}"/>
              </a:ext>
            </a:extLst>
          </p:cNvPr>
          <p:cNvSpPr txBox="1">
            <a:spLocks noChangeArrowheads="1"/>
          </p:cNvSpPr>
          <p:nvPr/>
        </p:nvSpPr>
        <p:spPr bwMode="auto">
          <a:xfrm>
            <a:off x="2743200" y="5486400"/>
            <a:ext cx="586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3600">
                <a:solidFill>
                  <a:schemeClr val="bg1"/>
                </a:solidFill>
              </a:rPr>
              <a:t>Entry road to Woolmers</a:t>
            </a:r>
          </a:p>
        </p:txBody>
      </p:sp>
    </p:spTree>
  </p:cSld>
  <p:clrMapOvr>
    <a:masterClrMapping/>
  </p:clrMapOvr>
  <p:transition spd="slow">
    <p:wipe dir="d"/>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6083" name="Picture 2" descr="C:\Users\Sue\Pictures\tasmania\DSCN3775.JPG">
            <a:extLst>
              <a:ext uri="{FF2B5EF4-FFF2-40B4-BE49-F238E27FC236}">
                <a16:creationId xmlns:a16="http://schemas.microsoft.com/office/drawing/2014/main" id="{1E7828C0-8420-4FF3-811C-103166340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8528050" cy="639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4">
            <a:extLst>
              <a:ext uri="{FF2B5EF4-FFF2-40B4-BE49-F238E27FC236}">
                <a16:creationId xmlns:a16="http://schemas.microsoft.com/office/drawing/2014/main" id="{585AE65D-8DCF-431C-9934-9837BC25B4AB}"/>
              </a:ext>
            </a:extLst>
          </p:cNvPr>
          <p:cNvSpPr txBox="1">
            <a:spLocks noChangeArrowheads="1"/>
          </p:cNvSpPr>
          <p:nvPr/>
        </p:nvSpPr>
        <p:spPr bwMode="auto">
          <a:xfrm>
            <a:off x="0" y="5486400"/>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altLang="en-US" sz="4000">
                <a:solidFill>
                  <a:schemeClr val="bg1"/>
                </a:solidFill>
              </a:rPr>
              <a:t>Woolmers National Rose Garden</a:t>
            </a:r>
          </a:p>
        </p:txBody>
      </p:sp>
    </p:spTree>
    <p:custDataLst>
      <p:tags r:id="rId1"/>
    </p:custDataLst>
  </p:cSld>
  <p:clrMapOvr>
    <a:masterClrMapping/>
  </p:clrMapOvr>
  <p:transition spd="slow">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Sue\Pictures\tasmania\DSCN3767.JPG">
            <a:extLst>
              <a:ext uri="{FF2B5EF4-FFF2-40B4-BE49-F238E27FC236}">
                <a16:creationId xmlns:a16="http://schemas.microsoft.com/office/drawing/2014/main" id="{813EFBD4-F494-4EA3-A625-7D647C095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425" y="-739775"/>
            <a:ext cx="11118850" cy="833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Sue\Pictures\tasmania\DSCN3751.JPG">
            <a:extLst>
              <a:ext uri="{FF2B5EF4-FFF2-40B4-BE49-F238E27FC236}">
                <a16:creationId xmlns:a16="http://schemas.microsoft.com/office/drawing/2014/main" id="{59DCE46A-A9D9-464B-BAA7-7FE8F631FA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268413"/>
            <a:ext cx="8910637" cy="668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itle 3">
            <a:extLst>
              <a:ext uri="{FF2B5EF4-FFF2-40B4-BE49-F238E27FC236}">
                <a16:creationId xmlns:a16="http://schemas.microsoft.com/office/drawing/2014/main" id="{6E3E2EB4-2B32-441B-A2CE-DE87BA0EA091}"/>
              </a:ext>
            </a:extLst>
          </p:cNvPr>
          <p:cNvSpPr>
            <a:spLocks noGrp="1"/>
          </p:cNvSpPr>
          <p:nvPr>
            <p:ph type="title"/>
          </p:nvPr>
        </p:nvSpPr>
        <p:spPr>
          <a:xfrm>
            <a:off x="762000" y="269875"/>
            <a:ext cx="8077200" cy="1143000"/>
          </a:xfrm>
        </p:spPr>
        <p:txBody>
          <a:bodyPr/>
          <a:lstStyle/>
          <a:p>
            <a:r>
              <a:rPr lang="en-AU" altLang="en-US"/>
              <a:t>The Woolmer’s Residence</a:t>
            </a:r>
          </a:p>
        </p:txBody>
      </p:sp>
    </p:spTree>
    <p:custDataLst>
      <p:tags r:id="rId1"/>
    </p:custDataLst>
  </p:cSld>
  <p:clrMapOvr>
    <a:masterClrMapping/>
  </p:clrMapOvr>
  <p:transition spd="slow">
    <p:wipe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2A6F485E-9C7A-4EB1-880F-832218B673FE}"/>
              </a:ext>
            </a:extLst>
          </p:cNvPr>
          <p:cNvSpPr>
            <a:spLocks noGrp="1"/>
          </p:cNvSpPr>
          <p:nvPr>
            <p:ph type="title"/>
          </p:nvPr>
        </p:nvSpPr>
        <p:spPr>
          <a:xfrm>
            <a:off x="762000" y="269875"/>
            <a:ext cx="8077200" cy="1143000"/>
          </a:xfrm>
        </p:spPr>
        <p:txBody>
          <a:bodyPr/>
          <a:lstStyle/>
          <a:p>
            <a:pPr algn="ctr"/>
            <a:r>
              <a:rPr lang="en-AU" altLang="en-US"/>
              <a:t>Anvers Chocolate Tasmania</a:t>
            </a:r>
          </a:p>
        </p:txBody>
      </p:sp>
      <p:pic>
        <p:nvPicPr>
          <p:cNvPr id="49155" name="Picture 2" descr="C:\Users\Sue\Pictures\tasmania\DSCN3871.JPG">
            <a:extLst>
              <a:ext uri="{FF2B5EF4-FFF2-40B4-BE49-F238E27FC236}">
                <a16:creationId xmlns:a16="http://schemas.microsoft.com/office/drawing/2014/main" id="{D9EA5C6D-590E-4BE1-8323-41597A4D87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139825"/>
            <a:ext cx="7467600" cy="5599113"/>
          </a:xfrm>
          <a:noFill/>
        </p:spPr>
      </p:pic>
    </p:spTree>
  </p:cSld>
  <p:clrMapOvr>
    <a:masterClrMapping/>
  </p:clrMapOvr>
  <p:transition spd="slow">
    <p:wipe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F617CEAF-3A9E-4135-9B28-ECA09D0AA554}"/>
              </a:ext>
            </a:extLst>
          </p:cNvPr>
          <p:cNvSpPr>
            <a:spLocks noGrp="1"/>
          </p:cNvSpPr>
          <p:nvPr>
            <p:ph type="title" idx="4294967295"/>
          </p:nvPr>
        </p:nvSpPr>
        <p:spPr/>
        <p:txBody>
          <a:bodyPr/>
          <a:lstStyle/>
          <a:p>
            <a:pPr algn="ctr"/>
            <a:r>
              <a:rPr lang="en-AU" altLang="en-US"/>
              <a:t>Say Cheese!!!</a:t>
            </a:r>
          </a:p>
        </p:txBody>
      </p:sp>
      <p:pic>
        <p:nvPicPr>
          <p:cNvPr id="95236" name="Picture 2" descr="C:\Users\Sue\Pictures\2012_04_07\IMG_0346.JPG">
            <a:extLst>
              <a:ext uri="{FF2B5EF4-FFF2-40B4-BE49-F238E27FC236}">
                <a16:creationId xmlns:a16="http://schemas.microsoft.com/office/drawing/2014/main" id="{170B6201-7F78-4915-9186-79703BF12D7D}"/>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762000" y="1223963"/>
            <a:ext cx="8153400" cy="5435600"/>
          </a:xfrm>
          <a:noFill/>
        </p:spPr>
      </p:pic>
    </p:spTree>
  </p:cSld>
  <p:clrMapOvr>
    <a:masterClrMapping/>
  </p:clrMapOvr>
  <p:transition spd="slow">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976B1566-152A-4BC8-B0FC-47686517F701}"/>
              </a:ext>
            </a:extLst>
          </p:cNvPr>
          <p:cNvSpPr>
            <a:spLocks noGrp="1"/>
          </p:cNvSpPr>
          <p:nvPr>
            <p:ph type="title" idx="4294967295"/>
          </p:nvPr>
        </p:nvSpPr>
        <p:spPr>
          <a:xfrm>
            <a:off x="762000" y="274638"/>
            <a:ext cx="8077200" cy="792162"/>
          </a:xfrm>
        </p:spPr>
        <p:txBody>
          <a:bodyPr/>
          <a:lstStyle/>
          <a:p>
            <a:pPr algn="ctr"/>
            <a:r>
              <a:rPr lang="en-AU" altLang="en-US"/>
              <a:t>Launceston History</a:t>
            </a:r>
          </a:p>
        </p:txBody>
      </p:sp>
      <p:pic>
        <p:nvPicPr>
          <p:cNvPr id="94212" name="Picture 2" descr="C:\Users\Sue\Pictures\2012_04_06\DSCN3859.JPG">
            <a:extLst>
              <a:ext uri="{FF2B5EF4-FFF2-40B4-BE49-F238E27FC236}">
                <a16:creationId xmlns:a16="http://schemas.microsoft.com/office/drawing/2014/main" id="{031B9692-9031-496C-A99A-3BEE299157EC}"/>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14400" y="1006475"/>
            <a:ext cx="7696200" cy="5770563"/>
          </a:xfrm>
          <a:noFill/>
        </p:spPr>
      </p:pic>
    </p:spTree>
  </p:cSld>
  <p:clrMapOvr>
    <a:masterClrMapping/>
  </p:clrMapOvr>
  <p:transition spd="slow">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BB4A5D65-3634-4FDF-B642-A79520616628}"/>
              </a:ext>
            </a:extLst>
          </p:cNvPr>
          <p:cNvSpPr>
            <a:spLocks noGrp="1"/>
          </p:cNvSpPr>
          <p:nvPr>
            <p:ph type="title" idx="4294967295"/>
          </p:nvPr>
        </p:nvSpPr>
        <p:spPr>
          <a:xfrm>
            <a:off x="609600" y="274638"/>
            <a:ext cx="8534400" cy="1143000"/>
          </a:xfrm>
        </p:spPr>
        <p:txBody>
          <a:bodyPr/>
          <a:lstStyle/>
          <a:p>
            <a:pPr algn="ctr"/>
            <a:r>
              <a:rPr lang="en-AU" altLang="en-US"/>
              <a:t>The Launceston Wharf</a:t>
            </a:r>
          </a:p>
        </p:txBody>
      </p:sp>
      <p:pic>
        <p:nvPicPr>
          <p:cNvPr id="92164" name="Picture 2" descr="C:\Users\Sue\Pictures\2012_04_05\IMG_0135.JPG">
            <a:extLst>
              <a:ext uri="{FF2B5EF4-FFF2-40B4-BE49-F238E27FC236}">
                <a16:creationId xmlns:a16="http://schemas.microsoft.com/office/drawing/2014/main" id="{A45AC14F-E8DD-473C-9397-1509AB2E443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14400" y="1271588"/>
            <a:ext cx="8077200" cy="5386387"/>
          </a:xfrm>
          <a:noFill/>
        </p:spPr>
      </p:pic>
    </p:spTree>
  </p:cSld>
  <p:clrMapOvr>
    <a:masterClrMapping/>
  </p:clrMapOvr>
  <p:transition spd="slow">
    <p:wipe di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C89FC2F9-3B3B-4787-AEDB-9465705D74A1}"/>
              </a:ext>
            </a:extLst>
          </p:cNvPr>
          <p:cNvSpPr>
            <a:spLocks noGrp="1"/>
          </p:cNvSpPr>
          <p:nvPr>
            <p:ph type="title"/>
            <p:custDataLst>
              <p:tags r:id="rId2"/>
            </p:custDataLst>
          </p:nvPr>
        </p:nvSpPr>
        <p:spPr>
          <a:xfrm>
            <a:off x="762000" y="269875"/>
            <a:ext cx="8077200" cy="1143000"/>
          </a:xfrm>
        </p:spPr>
        <p:txBody>
          <a:bodyPr/>
          <a:lstStyle/>
          <a:p>
            <a:r>
              <a:rPr altLang="en-US"/>
              <a:t>To Coomera Valley Probus Club</a:t>
            </a:r>
          </a:p>
        </p:txBody>
      </p:sp>
      <p:sp>
        <p:nvSpPr>
          <p:cNvPr id="3" name="Content Placeholder 2">
            <a:extLst>
              <a:ext uri="{FF2B5EF4-FFF2-40B4-BE49-F238E27FC236}">
                <a16:creationId xmlns:a16="http://schemas.microsoft.com/office/drawing/2014/main" id="{5C6907F0-4501-4E82-9FBE-353B009A8870}"/>
              </a:ext>
            </a:extLst>
          </p:cNvPr>
          <p:cNvSpPr>
            <a:spLocks noGrp="1"/>
          </p:cNvSpPr>
          <p:nvPr>
            <p:ph idx="1"/>
            <p:custDataLst>
              <p:tags r:id="rId3"/>
            </p:custDataLst>
          </p:nvPr>
        </p:nvSpPr>
        <p:spPr>
          <a:xfrm>
            <a:off x="762000" y="1597025"/>
            <a:ext cx="8077200" cy="4297363"/>
          </a:xfrm>
        </p:spPr>
        <p:txBody>
          <a:bodyPr/>
          <a:lstStyle/>
          <a:p>
            <a:r>
              <a:rPr lang="en-US" altLang="en-US"/>
              <a:t>Thanks for allowing me to tell you about Tassie.  It should be a great trip</a:t>
            </a:r>
          </a:p>
          <a:p>
            <a:r>
              <a:rPr lang="en-US" altLang="en-US"/>
              <a:t>Hope to see you all in Tasmania</a:t>
            </a:r>
          </a:p>
          <a:p>
            <a:r>
              <a:rPr lang="en-US" altLang="en-US"/>
              <a:t>Estelle previous trips have had rave reviews</a:t>
            </a:r>
          </a:p>
          <a:p>
            <a:r>
              <a:rPr lang="en-US" altLang="en-US"/>
              <a:t>Don’t  miss the boat. Bring your cameras..</a:t>
            </a:r>
          </a:p>
          <a:p>
            <a:endParaRPr lang="en-US" altLang="en-US"/>
          </a:p>
          <a:p>
            <a:endParaRPr lang="en-US" altLang="en-US"/>
          </a:p>
        </p:txBody>
      </p:sp>
    </p:spTree>
    <p:custDataLst>
      <p:tags r:id="rId1"/>
    </p:custData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1" name="Picture 7">
            <a:extLst>
              <a:ext uri="{FF2B5EF4-FFF2-40B4-BE49-F238E27FC236}">
                <a16:creationId xmlns:a16="http://schemas.microsoft.com/office/drawing/2014/main" id="{9A17FC54-0193-45DC-84DC-F8ED449E9E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52400"/>
            <a:ext cx="4635500" cy="6473825"/>
          </a:xfrm>
          <a:prstGeom prst="rect">
            <a:avLst/>
          </a:prstGeom>
          <a:noFill/>
          <a:extLst>
            <a:ext uri="{909E8E84-426E-40DD-AFC4-6F175D3DCCD1}">
              <a14:hiddenFill xmlns:a14="http://schemas.microsoft.com/office/drawing/2010/main">
                <a:solidFill>
                  <a:srgbClr val="FFFFFF"/>
                </a:solidFill>
              </a14:hiddenFill>
            </a:ext>
          </a:extLst>
        </p:spPr>
      </p:pic>
      <p:sp>
        <p:nvSpPr>
          <p:cNvPr id="52232" name="Rectangle 8">
            <a:extLst>
              <a:ext uri="{FF2B5EF4-FFF2-40B4-BE49-F238E27FC236}">
                <a16:creationId xmlns:a16="http://schemas.microsoft.com/office/drawing/2014/main" id="{65636AD7-E842-493D-AC54-0F169FE9155C}"/>
              </a:ext>
            </a:extLst>
          </p:cNvPr>
          <p:cNvSpPr>
            <a:spLocks noGrp="1"/>
          </p:cNvSpPr>
          <p:nvPr>
            <p:ph type="title" idx="4294967295"/>
          </p:nvPr>
        </p:nvSpPr>
        <p:spPr>
          <a:xfrm>
            <a:off x="762000" y="274638"/>
            <a:ext cx="7162800" cy="1143000"/>
          </a:xfrm>
        </p:spPr>
        <p:txBody>
          <a:bodyPr/>
          <a:lstStyle/>
          <a:p>
            <a:pPr algn="ctr"/>
            <a:r>
              <a:rPr lang="en-AU" altLang="en-US">
                <a:solidFill>
                  <a:schemeClr val="bg1"/>
                </a:solidFill>
              </a:rPr>
              <a:t>Tasmania</a:t>
            </a:r>
          </a:p>
        </p:txBody>
      </p:sp>
    </p:spTree>
    <p:custDataLst>
      <p:tags r:id="rId1"/>
    </p:custDataLst>
  </p:cSld>
  <p:clrMapOvr>
    <a:masterClrMapping/>
  </p:clrMapOvr>
  <p:transition spd="slow">
    <p:wipe dir="d"/>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7523" name="AutoShape 3">
            <a:extLst>
              <a:ext uri="{FF2B5EF4-FFF2-40B4-BE49-F238E27FC236}">
                <a16:creationId xmlns:a16="http://schemas.microsoft.com/office/drawing/2014/main" id="{46C607BC-A232-47C8-B591-07542B4C61C4}"/>
              </a:ext>
            </a:extLst>
          </p:cNvPr>
          <p:cNvSpPr>
            <a:spLocks noChangeAspect="1" noChangeArrowheads="1"/>
          </p:cNvSpPr>
          <p:nvPr/>
        </p:nvSpPr>
        <p:spPr bwMode="auto">
          <a:xfrm>
            <a:off x="4424363" y="3281363"/>
            <a:ext cx="296862" cy="2968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AU"/>
          </a:p>
        </p:txBody>
      </p:sp>
      <p:sp>
        <p:nvSpPr>
          <p:cNvPr id="107524" name="Text Box 4">
            <a:extLst>
              <a:ext uri="{FF2B5EF4-FFF2-40B4-BE49-F238E27FC236}">
                <a16:creationId xmlns:a16="http://schemas.microsoft.com/office/drawing/2014/main" id="{3CD43797-DF5F-45E1-9948-BCD77FF1CDE2}"/>
              </a:ext>
            </a:extLst>
          </p:cNvPr>
          <p:cNvSpPr txBox="1">
            <a:spLocks noChangeArrowheads="1"/>
          </p:cNvSpPr>
          <p:nvPr/>
        </p:nvSpPr>
        <p:spPr bwMode="auto">
          <a:xfrm>
            <a:off x="685800" y="685800"/>
            <a:ext cx="754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a:t> </a:t>
            </a:r>
          </a:p>
        </p:txBody>
      </p:sp>
      <p:sp>
        <p:nvSpPr>
          <p:cNvPr id="107527" name="AutoShape 7">
            <a:extLst>
              <a:ext uri="{FF2B5EF4-FFF2-40B4-BE49-F238E27FC236}">
                <a16:creationId xmlns:a16="http://schemas.microsoft.com/office/drawing/2014/main" id="{FA450097-5E28-41DF-8CFE-128D6F41B86A}"/>
              </a:ext>
            </a:extLst>
          </p:cNvPr>
          <p:cNvSpPr>
            <a:spLocks noChangeAspect="1" noChangeArrowheads="1"/>
          </p:cNvSpPr>
          <p:nvPr/>
        </p:nvSpPr>
        <p:spPr bwMode="auto">
          <a:xfrm>
            <a:off x="4424363" y="3281363"/>
            <a:ext cx="296862" cy="2968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AU"/>
          </a:p>
        </p:txBody>
      </p:sp>
      <p:sp>
        <p:nvSpPr>
          <p:cNvPr id="107529" name="AutoShape 9">
            <a:extLst>
              <a:ext uri="{FF2B5EF4-FFF2-40B4-BE49-F238E27FC236}">
                <a16:creationId xmlns:a16="http://schemas.microsoft.com/office/drawing/2014/main" id="{B171AF43-532D-4289-A78F-0F191A225FB4}"/>
              </a:ext>
            </a:extLst>
          </p:cNvPr>
          <p:cNvSpPr>
            <a:spLocks noChangeAspect="1" noChangeArrowheads="1"/>
          </p:cNvSpPr>
          <p:nvPr/>
        </p:nvSpPr>
        <p:spPr bwMode="auto">
          <a:xfrm>
            <a:off x="4424363" y="3281363"/>
            <a:ext cx="296862" cy="2968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AU"/>
          </a:p>
        </p:txBody>
      </p:sp>
      <p:graphicFrame>
        <p:nvGraphicFramePr>
          <p:cNvPr id="107530" name="Object 10">
            <a:extLst>
              <a:ext uri="{FF2B5EF4-FFF2-40B4-BE49-F238E27FC236}">
                <a16:creationId xmlns:a16="http://schemas.microsoft.com/office/drawing/2014/main" id="{D1C29F07-6BEC-49DA-9F68-63D49B748190}"/>
              </a:ext>
            </a:extLst>
          </p:cNvPr>
          <p:cNvGraphicFramePr>
            <a:graphicFrameLocks noChangeAspect="1"/>
          </p:cNvGraphicFramePr>
          <p:nvPr/>
        </p:nvGraphicFramePr>
        <p:xfrm>
          <a:off x="304800" y="171450"/>
          <a:ext cx="8610600" cy="6457950"/>
        </p:xfrm>
        <a:graphic>
          <a:graphicData uri="http://schemas.openxmlformats.org/presentationml/2006/ole">
            <mc:AlternateContent xmlns:mc="http://schemas.openxmlformats.org/markup-compatibility/2006">
              <mc:Choice xmlns:v="urn:schemas-microsoft-com:vml" Requires="v">
                <p:oleObj spid="_x0000_s108544" name="CorelPhotoPaint.Image.9" r:id="rId3" imgW="13166643" imgH="9874982" progId="CorelPhotoPaint.Image.9">
                  <p:embed/>
                </p:oleObj>
              </mc:Choice>
              <mc:Fallback>
                <p:oleObj name="CorelPhotoPaint.Image.9" r:id="rId3" imgW="13166643" imgH="9874982" progId="CorelPhotoPaint.Image.9">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1450"/>
                        <a:ext cx="8610600" cy="645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7531" name="Rectangle 11">
            <a:extLst>
              <a:ext uri="{FF2B5EF4-FFF2-40B4-BE49-F238E27FC236}">
                <a16:creationId xmlns:a16="http://schemas.microsoft.com/office/drawing/2014/main" id="{A7BEFB89-3BA9-4CDF-B4C9-FEEBEC543065}"/>
              </a:ext>
            </a:extLst>
          </p:cNvPr>
          <p:cNvSpPr>
            <a:spLocks noGrp="1"/>
          </p:cNvSpPr>
          <p:nvPr>
            <p:ph type="title" idx="4294967295"/>
          </p:nvPr>
        </p:nvSpPr>
        <p:spPr/>
        <p:txBody>
          <a:bodyPr/>
          <a:lstStyle/>
          <a:p>
            <a:r>
              <a:rPr lang="en-AU" altLang="en-US">
                <a:solidFill>
                  <a:schemeClr val="bg1"/>
                </a:solidFill>
              </a:rPr>
              <a:t>Yours hosts</a:t>
            </a:r>
          </a:p>
        </p:txBody>
      </p:sp>
    </p:spTree>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A33B5596-F553-4ADC-9B27-B1454F415C9A}"/>
              </a:ext>
            </a:extLst>
          </p:cNvPr>
          <p:cNvSpPr>
            <a:spLocks noGrp="1"/>
          </p:cNvSpPr>
          <p:nvPr>
            <p:ph type="title"/>
          </p:nvPr>
        </p:nvSpPr>
        <p:spPr>
          <a:xfrm>
            <a:off x="762000" y="269875"/>
            <a:ext cx="8077200" cy="1143000"/>
          </a:xfrm>
        </p:spPr>
        <p:txBody>
          <a:bodyPr/>
          <a:lstStyle/>
          <a:p>
            <a:r>
              <a:rPr lang="en-AU" altLang="en-US"/>
              <a:t>Tamar River Cruise, old flour mill</a:t>
            </a:r>
          </a:p>
        </p:txBody>
      </p:sp>
      <p:pic>
        <p:nvPicPr>
          <p:cNvPr id="11267" name="Picture 2" descr="C:\Users\Sue\Pictures\tasmania\DSCN3830.JPG">
            <a:extLst>
              <a:ext uri="{FF2B5EF4-FFF2-40B4-BE49-F238E27FC236}">
                <a16:creationId xmlns:a16="http://schemas.microsoft.com/office/drawing/2014/main" id="{50050FF5-113E-49B1-9DAF-4F051F8035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35163" y="1597025"/>
            <a:ext cx="5730875" cy="4297363"/>
          </a:xfrm>
          <a:noFill/>
        </p:spPr>
      </p:pic>
    </p:spTree>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B31AD7D4-7067-45B5-A9A0-64592F1914E5}"/>
              </a:ext>
            </a:extLst>
          </p:cNvPr>
          <p:cNvSpPr>
            <a:spLocks noGrp="1"/>
          </p:cNvSpPr>
          <p:nvPr>
            <p:ph type="title"/>
            <p:custDataLst>
              <p:tags r:id="rId2"/>
            </p:custDataLst>
          </p:nvPr>
        </p:nvSpPr>
        <p:spPr>
          <a:xfrm>
            <a:off x="762000" y="269875"/>
            <a:ext cx="8077200" cy="1143000"/>
          </a:xfrm>
        </p:spPr>
        <p:txBody>
          <a:bodyPr/>
          <a:lstStyle/>
          <a:p>
            <a:pPr algn="ctr"/>
            <a:r>
              <a:rPr altLang="en-US"/>
              <a:t>First stop Cataract Gorge, Launceston</a:t>
            </a:r>
          </a:p>
        </p:txBody>
      </p:sp>
      <p:pic>
        <p:nvPicPr>
          <p:cNvPr id="9219" name="Picture 2" descr="C:\Users\Sue\Pictures\tasmania\DSCN3829.JPG">
            <a:extLst>
              <a:ext uri="{FF2B5EF4-FFF2-40B4-BE49-F238E27FC236}">
                <a16:creationId xmlns:a16="http://schemas.microsoft.com/office/drawing/2014/main" id="{7B010E26-8E17-465E-9CC0-DD22D97E818D}"/>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935163" y="1597025"/>
            <a:ext cx="5730875" cy="4297363"/>
          </a:xfrm>
          <a:noFill/>
        </p:spPr>
      </p:pic>
    </p:spTree>
    <p:custDataLst>
      <p:tags r:id="rId1"/>
    </p:custDataLst>
  </p:cSld>
  <p:clrMapOvr>
    <a:masterClrMapping/>
  </p:clrMapOvr>
  <p:transition spd="slow">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97305A3B-7FBE-4B9A-A053-175746C2D788}"/>
              </a:ext>
            </a:extLst>
          </p:cNvPr>
          <p:cNvSpPr>
            <a:spLocks noGrp="1"/>
          </p:cNvSpPr>
          <p:nvPr>
            <p:ph type="title"/>
          </p:nvPr>
        </p:nvSpPr>
        <p:spPr>
          <a:xfrm>
            <a:off x="762000" y="269875"/>
            <a:ext cx="8077200" cy="1143000"/>
          </a:xfrm>
        </p:spPr>
        <p:txBody>
          <a:bodyPr/>
          <a:lstStyle/>
          <a:p>
            <a:pPr algn="ctr"/>
            <a:r>
              <a:rPr lang="en-AU" altLang="en-US"/>
              <a:t>Cataract Gorge, upstream</a:t>
            </a:r>
          </a:p>
        </p:txBody>
      </p:sp>
      <p:pic>
        <p:nvPicPr>
          <p:cNvPr id="10243" name="Picture 2" descr="C:\Users\Sue\Pictures\tasmania\DSCN3837.JPG">
            <a:extLst>
              <a:ext uri="{FF2B5EF4-FFF2-40B4-BE49-F238E27FC236}">
                <a16:creationId xmlns:a16="http://schemas.microsoft.com/office/drawing/2014/main" id="{427208CE-2067-4B62-B3A3-72DD1996B0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35163" y="1597025"/>
            <a:ext cx="5730875" cy="4297363"/>
          </a:xfrm>
          <a:noFill/>
        </p:spPr>
      </p:pic>
    </p:spTree>
  </p:cSld>
  <p:clrMapOvr>
    <a:masterClrMapping/>
  </p:clrMapOvr>
  <p:transition spd="slow">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6BD0AE59-BA46-47B6-B6CE-4E27CE679925}"/>
              </a:ext>
            </a:extLst>
          </p:cNvPr>
          <p:cNvSpPr>
            <a:spLocks noGrp="1"/>
          </p:cNvSpPr>
          <p:nvPr>
            <p:ph type="title"/>
          </p:nvPr>
        </p:nvSpPr>
        <p:spPr>
          <a:xfrm>
            <a:off x="762000" y="269875"/>
            <a:ext cx="8077200" cy="720725"/>
          </a:xfrm>
        </p:spPr>
        <p:txBody>
          <a:bodyPr/>
          <a:lstStyle/>
          <a:p>
            <a:r>
              <a:rPr lang="en-AU" altLang="en-US"/>
              <a:t>Tasman Bridge in Tamar Estuary</a:t>
            </a:r>
          </a:p>
        </p:txBody>
      </p:sp>
      <p:pic>
        <p:nvPicPr>
          <p:cNvPr id="12291" name="Picture 2" descr="C:\Users\Sue\Pictures\tasmania\DSCN3850.JPG">
            <a:extLst>
              <a:ext uri="{FF2B5EF4-FFF2-40B4-BE49-F238E27FC236}">
                <a16:creationId xmlns:a16="http://schemas.microsoft.com/office/drawing/2014/main" id="{4AF538E2-268A-435E-8262-9E042EAF8BF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066800"/>
            <a:ext cx="5730875" cy="4297363"/>
          </a:xfrm>
          <a:noFill/>
        </p:spPr>
      </p:pic>
      <p:pic>
        <p:nvPicPr>
          <p:cNvPr id="12292" name="Picture 2" descr="C:\Users\Sue\Pictures\2012_04_04\DSCN3817.JPG">
            <a:extLst>
              <a:ext uri="{FF2B5EF4-FFF2-40B4-BE49-F238E27FC236}">
                <a16:creationId xmlns:a16="http://schemas.microsoft.com/office/drawing/2014/main" id="{7B4B2362-D263-456C-AC75-F3D61BC7A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505200"/>
            <a:ext cx="4933950"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d"/>
  </p:transition>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10.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11.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12.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13.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14.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15.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16.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17.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18.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19.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20.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21.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22.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23.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24.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25.xml><?xml version="1.0" encoding="utf-8"?>
<p:tagLst xmlns:a="http://schemas.openxmlformats.org/drawingml/2006/main" xmlns:r="http://schemas.openxmlformats.org/officeDocument/2006/relationships" xmlns:p="http://schemas.openxmlformats.org/presentationml/2006/main">
  <p:tag name="DVSECTIONID" val="Unk8vjtC9q0JAXtyxsX2O5"/>
</p:tagLst>
</file>

<file path=ppt/tags/tag26.xml><?xml version="1.0" encoding="utf-8"?>
<p:tagLst xmlns:a="http://schemas.openxmlformats.org/drawingml/2006/main" xmlns:r="http://schemas.openxmlformats.org/officeDocument/2006/relationships" xmlns:p="http://schemas.openxmlformats.org/presentationml/2006/main">
  <p:tag name="DVSHAPEID" val="Rcuf4iZwLgLEPe9Eifdx3u"/>
</p:tagLst>
</file>

<file path=ppt/tags/tag27.xml><?xml version="1.0" encoding="utf-8"?>
<p:tagLst xmlns:a="http://schemas.openxmlformats.org/drawingml/2006/main" xmlns:r="http://schemas.openxmlformats.org/officeDocument/2006/relationships" xmlns:p="http://schemas.openxmlformats.org/presentationml/2006/main">
  <p:tag name="DVSHAPEID" val="uzParF19LzvJyR9qw266In"/>
</p:tagLst>
</file>

<file path=ppt/tags/tag28.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3.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4.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5.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6.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7.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8.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9.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Training</Template>
  <TotalTime>0</TotalTime>
  <Words>1433</Words>
  <Application>Microsoft Office PowerPoint</Application>
  <PresentationFormat>On-screen Show (4:3)</PresentationFormat>
  <Paragraphs>167</Paragraphs>
  <Slides>52</Slides>
  <Notes>18</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6" baseType="lpstr">
      <vt:lpstr>Calibri</vt:lpstr>
      <vt:lpstr>Arial</vt:lpstr>
      <vt:lpstr>Training</vt:lpstr>
      <vt:lpstr>Corel PHOTO-PAINT 9.0 Image</vt:lpstr>
      <vt:lpstr>Coomera Valley Probus Club Tasmania  9 day Tour  November 2013</vt:lpstr>
      <vt:lpstr>Show and Tell this presentation</vt:lpstr>
      <vt:lpstr>Map of Tasmania</vt:lpstr>
      <vt:lpstr>Launceston Airport</vt:lpstr>
      <vt:lpstr>The Launceston Wharf</vt:lpstr>
      <vt:lpstr>Tamar River Cruise, old flour mill</vt:lpstr>
      <vt:lpstr>First stop Cataract Gorge, Launceston</vt:lpstr>
      <vt:lpstr>Cataract Gorge, upstream</vt:lpstr>
      <vt:lpstr>Tasman Bridge in Tamar Estuary</vt:lpstr>
      <vt:lpstr>3 Mountain Race Start, Beaconsfield</vt:lpstr>
      <vt:lpstr>Grindelwald Village</vt:lpstr>
      <vt:lpstr>Tasmanian Devils in Launceston</vt:lpstr>
      <vt:lpstr>PowerPoint Presentation</vt:lpstr>
      <vt:lpstr>PowerPoint Presentation</vt:lpstr>
      <vt:lpstr>PowerPoint Presentation</vt:lpstr>
      <vt:lpstr>Swansea Museum,  East Coast</vt:lpstr>
      <vt:lpstr>Wine Glass Bay … Freycinet</vt:lpstr>
      <vt:lpstr>Richmond Bridge built 1825</vt:lpstr>
      <vt:lpstr>Richmond Bridge</vt:lpstr>
      <vt:lpstr>On to Hobart - Quarry on Road</vt:lpstr>
      <vt:lpstr>Port Arthur, Penal Settlement</vt:lpstr>
      <vt:lpstr>Main prison building</vt:lpstr>
      <vt:lpstr>Port Arthur</vt:lpstr>
      <vt:lpstr>Stonework, old Chapel at Port Arthur</vt:lpstr>
      <vt:lpstr>Port Arthur Island of the Dead</vt:lpstr>
      <vt:lpstr>For the term of his natural Life ... Re-enactment Port Arthur </vt:lpstr>
      <vt:lpstr>Salamanca Markets</vt:lpstr>
      <vt:lpstr>Constitution Dock Hobart adjoining Salamanca</vt:lpstr>
      <vt:lpstr>Pete’s Corner Botanic Gardens Hobart </vt:lpstr>
      <vt:lpstr>Top of Mt Wellington, mighty chilly</vt:lpstr>
      <vt:lpstr>PowerPoint Presentation</vt:lpstr>
      <vt:lpstr>Road to New Norfolk</vt:lpstr>
      <vt:lpstr>To West Coast  - Derwent Bridge</vt:lpstr>
      <vt:lpstr>Queenstown, Mt Lyell Copper 1960</vt:lpstr>
      <vt:lpstr>Wilderness Railway</vt:lpstr>
      <vt:lpstr>Wilderness Railway</vt:lpstr>
      <vt:lpstr>Gordon River Cruise</vt:lpstr>
      <vt:lpstr>Bush walk &amp; Convict ruins Sarah Is.</vt:lpstr>
      <vt:lpstr>Cradle Mountain In summer no snow</vt:lpstr>
      <vt:lpstr>Stanley  Convict Barracks 1834-6 - 41 Convicts </vt:lpstr>
      <vt:lpstr>PowerPoint Presentation</vt:lpstr>
      <vt:lpstr>PowerPoint Presentation</vt:lpstr>
      <vt:lpstr>PowerPoint Presentation</vt:lpstr>
      <vt:lpstr>PowerPoint Presentation</vt:lpstr>
      <vt:lpstr>PowerPoint Presentation</vt:lpstr>
      <vt:lpstr>The Woolmer’s Residence</vt:lpstr>
      <vt:lpstr>Anvers Chocolate Tasmania</vt:lpstr>
      <vt:lpstr>Say Cheese!!!</vt:lpstr>
      <vt:lpstr>Launceston History</vt:lpstr>
      <vt:lpstr>To Coomera Valley Probus Club</vt:lpstr>
      <vt:lpstr>Tasmania</vt:lpstr>
      <vt:lpstr>Yours hosts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TASMANIA 9 DAY TOUR  NOVEMBER 2013</dc:title>
  <dc:creator/>
  <cp:lastModifiedBy/>
  <cp:revision>9</cp:revision>
  <dcterms:created xsi:type="dcterms:W3CDTF">2013-06-08T12:12:53Z</dcterms:created>
  <dcterms:modified xsi:type="dcterms:W3CDTF">2023-02-22T23:47:48Z</dcterms:modified>
</cp:coreProperties>
</file>